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6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7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818" r:id="rId8"/>
  </p:sldMasterIdLst>
  <p:notesMasterIdLst>
    <p:notesMasterId r:id="rId29"/>
  </p:notesMasterIdLst>
  <p:sldIdLst>
    <p:sldId id="669" r:id="rId9"/>
    <p:sldId id="16765436" r:id="rId10"/>
    <p:sldId id="656" r:id="rId11"/>
    <p:sldId id="257" r:id="rId12"/>
    <p:sldId id="2147473225" r:id="rId13"/>
    <p:sldId id="2147473237" r:id="rId14"/>
    <p:sldId id="2147473239" r:id="rId15"/>
    <p:sldId id="2147473257" r:id="rId16"/>
    <p:sldId id="2147473240" r:id="rId17"/>
    <p:sldId id="2147473241" r:id="rId18"/>
    <p:sldId id="2147473256" r:id="rId19"/>
    <p:sldId id="2147473243" r:id="rId20"/>
    <p:sldId id="2147473253" r:id="rId21"/>
    <p:sldId id="2147473245" r:id="rId22"/>
    <p:sldId id="2147473259" r:id="rId23"/>
    <p:sldId id="2147473246" r:id="rId24"/>
    <p:sldId id="2147473247" r:id="rId25"/>
    <p:sldId id="2147473249" r:id="rId26"/>
    <p:sldId id="2147473248" r:id="rId27"/>
    <p:sldId id="2147473234" r:id="rId28"/>
  </p:sldIdLst>
  <p:sldSz cx="12160250" cy="6840538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" id="{072FC33F-BC1B-4F06-B5CE-387726B667D4}">
          <p14:sldIdLst>
            <p14:sldId id="669"/>
            <p14:sldId id="16765436"/>
            <p14:sldId id="656"/>
            <p14:sldId id="257"/>
          </p14:sldIdLst>
        </p14:section>
        <p14:section name="Overview of DevKit" id="{A4759F75-6B12-4ACA-82BA-6DC29AEF8921}">
          <p14:sldIdLst>
            <p14:sldId id="2147473225"/>
            <p14:sldId id="2147473237"/>
            <p14:sldId id="2147473239"/>
          </p14:sldIdLst>
        </p14:section>
        <p14:section name="Development Framework" id="{AD1D420C-FE88-488C-A1CF-8F5EACEA803D}">
          <p14:sldIdLst>
            <p14:sldId id="2147473257"/>
            <p14:sldId id="2147473240"/>
            <p14:sldId id="2147473241"/>
            <p14:sldId id="2147473256"/>
            <p14:sldId id="2147473243"/>
            <p14:sldId id="2147473253"/>
            <p14:sldId id="2147473245"/>
          </p14:sldIdLst>
        </p14:section>
        <p14:section name="Development Tools" id="{54A9E773-0C05-419E-936A-27638CE40546}">
          <p14:sldIdLst>
            <p14:sldId id="2147473259"/>
            <p14:sldId id="2147473246"/>
            <p14:sldId id="2147473247"/>
            <p14:sldId id="2147473249"/>
            <p14:sldId id="2147473248"/>
            <p14:sldId id="21474732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262626"/>
    <a:srgbClr val="36855F"/>
    <a:srgbClr val="009900"/>
    <a:srgbClr val="ACC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96" autoAdjust="0"/>
  </p:normalViewPr>
  <p:slideViewPr>
    <p:cSldViewPr snapToGrid="0">
      <p:cViewPr varScale="1">
        <p:scale>
          <a:sx n="105" d="100"/>
          <a:sy n="105" d="100"/>
        </p:scale>
        <p:origin x="7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1A582-4FBC-8048-9716-571F68FC9CDD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6E9A7-74BF-3746-A12C-6E55F772BDE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55FAA-A22A-6C4E-8B96-569E9A3F098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Page 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/>
          <p:nvPr/>
        </p:nvSpPr>
        <p:spPr>
          <a:xfrm>
            <a:off x="387290" y="2584808"/>
            <a:ext cx="2195600" cy="4411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25334" tIns="25334" rIns="25334" bIns="25334" numCol="1" spcCol="38100" rtlCol="0" anchor="ctr">
            <a:spAutoFit/>
          </a:bodyPr>
          <a:lstStyle/>
          <a:p>
            <a:pPr defTabSz="411644" hangingPunct="0"/>
            <a:fld id="{12F2057F-15F5-E144-AA3F-AC697ED73110}" type="datetime1">
              <a:rPr lang="zh-CN" altLang="en-US" sz="2493" b="1" smtClean="0">
                <a:solidFill>
                  <a:srgbClr val="046A38"/>
                </a:solidFill>
                <a:latin typeface="OPPOSans R" charset="-122"/>
                <a:ea typeface="OPPOSans R" charset="-122"/>
                <a:cs typeface="OPPOSans R" charset="-122"/>
                <a:sym typeface="Helvetica Neue"/>
              </a:rPr>
              <a:pPr defTabSz="411644" hangingPunct="0"/>
              <a:t>2023/9/13</a:t>
            </a:fld>
            <a:endParaRPr lang="zh-CN" altLang="en-US" sz="2493" b="1" dirty="0">
              <a:solidFill>
                <a:srgbClr val="046A38"/>
              </a:solidFill>
              <a:latin typeface="OPPOSans R" charset="-122"/>
              <a:ea typeface="OPPOSans R" charset="-122"/>
              <a:cs typeface="OPPOSans R" charset="-122"/>
              <a:sym typeface="Helvetica Neue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87289" y="253849"/>
            <a:ext cx="11391146" cy="801790"/>
          </a:xfrm>
        </p:spPr>
        <p:txBody>
          <a:bodyPr>
            <a:noAutofit/>
          </a:bodyPr>
          <a:lstStyle>
            <a:lvl1pPr>
              <a:defRPr sz="4488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Page D 图+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" y="-792"/>
            <a:ext cx="12181395" cy="684133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96" name="线条"/>
          <p:cNvSpPr/>
          <p:nvPr/>
        </p:nvSpPr>
        <p:spPr>
          <a:xfrm>
            <a:off x="-29522" y="-627"/>
            <a:ext cx="12189773" cy="6812981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07967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2" y="51826"/>
            <a:ext cx="12225174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07967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04029" y="2773121"/>
            <a:ext cx="11391146" cy="794451"/>
          </a:xfrm>
        </p:spPr>
        <p:txBody>
          <a:bodyPr>
            <a:noAutofit/>
          </a:bodyPr>
          <a:lstStyle>
            <a:lvl1pPr>
              <a:defRPr sz="4488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hf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60250" cy="68405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2699" y="6279544"/>
            <a:ext cx="535846" cy="485444"/>
          </a:xfrm>
          <a:prstGeom prst="rect">
            <a:avLst/>
          </a:prstGeom>
        </p:spPr>
        <p:txBody>
          <a:bodyPr anchor="ctr"/>
          <a:lstStyle>
            <a:lvl1pPr algn="r">
              <a:defRPr b="0" i="0">
                <a:latin typeface="Myriad Pro Light" panose="020B0403030403020204"/>
                <a:cs typeface="Myriad Pro Light" panose="020B0403030403020204"/>
              </a:defRPr>
            </a:lvl1pPr>
          </a:lstStyle>
          <a:p>
            <a:pPr defTabSz="539956"/>
            <a:fld id="{9380A3BF-C42B-5B4A-8FD1-FDF44958D935}" type="slidenum">
              <a:rPr lang="en-US" sz="1419" smtClean="0">
                <a:solidFill>
                  <a:srgbClr val="000000">
                    <a:tint val="75000"/>
                  </a:srgbClr>
                </a:solidFill>
              </a:rPr>
              <a:pPr defTabSz="539956"/>
              <a:t>‹#›</a:t>
            </a:fld>
            <a:endParaRPr lang="en-US" sz="1419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1562" y="225974"/>
            <a:ext cx="1207701" cy="287267"/>
          </a:xfrm>
          <a:prstGeom prst="rect">
            <a:avLst/>
          </a:prstGeom>
        </p:spPr>
      </p:pic>
      <p:sp>
        <p:nvSpPr>
          <p:cNvPr id="8" name="文本框 7"/>
          <p:cNvSpPr/>
          <p:nvPr userDrawn="1"/>
        </p:nvSpPr>
        <p:spPr bwMode="auto">
          <a:xfrm>
            <a:off x="9722121" y="6539555"/>
            <a:ext cx="2438130" cy="26545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r" defTabSz="810778" hangingPunct="1">
              <a:spcBef>
                <a:spcPct val="50000"/>
              </a:spcBef>
            </a:pPr>
            <a:r>
              <a:rPr lang="zh-CN" altLang="en-US" sz="798" b="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文档密级：绝密</a:t>
            </a:r>
          </a:p>
        </p:txBody>
      </p:sp>
      <p:cxnSp>
        <p:nvCxnSpPr>
          <p:cNvPr id="10" name="直接连接符 9"/>
          <p:cNvCxnSpPr/>
          <p:nvPr userDrawn="1"/>
        </p:nvCxnSpPr>
        <p:spPr>
          <a:xfrm flipV="1">
            <a:off x="0" y="902952"/>
            <a:ext cx="12160250" cy="18241"/>
          </a:xfrm>
          <a:prstGeom prst="line">
            <a:avLst/>
          </a:prstGeom>
          <a:ln w="1270">
            <a:solidFill>
              <a:schemeClr val="accent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5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89"/>
          </a:xfrm>
          <a:prstGeom prst="rect">
            <a:avLst/>
          </a:prstGeom>
        </p:spPr>
        <p:txBody>
          <a:bodyPr/>
          <a:lstStyle>
            <a:lvl1pPr marL="304042" indent="-304042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9985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6" name="线条"/>
          <p:cNvSpPr/>
          <p:nvPr/>
        </p:nvSpPr>
        <p:spPr>
          <a:xfrm>
            <a:off x="47735" y="11056"/>
            <a:ext cx="12219297" cy="6829483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4" y="51825"/>
            <a:ext cx="12225175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4" y="1396611"/>
            <a:ext cx="11391526" cy="460311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1" y="2535385"/>
            <a:ext cx="5802284" cy="392348"/>
          </a:xfrm>
          <a:prstGeom prst="rect">
            <a:avLst/>
          </a:prstGeom>
          <a:ln w="12700">
            <a:miter lim="400000"/>
          </a:ln>
        </p:spPr>
        <p:txBody>
          <a:bodyPr lIns="22521" tIns="22521" rIns="22521" bIns="22521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sz="2217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Thank you</a:t>
            </a:r>
            <a:endParaRPr lang="en-US" sz="2217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8013" y="634016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0A04CEEE-36F1-4271-A0AF-E63C0348AA07}" type="datetimeFigureOut">
              <a:rPr lang="zh-CN" altLang="en-US" smtClean="0">
                <a:solidFill>
                  <a:prstClr val="black"/>
                </a:solidFill>
              </a:rPr>
              <a:t>2023/9/13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54753" y="6340169"/>
            <a:ext cx="3850746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14846" y="6340170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1AF32A56-B0C3-426E-95DA-4BDF1D010D14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79985" cy="68405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96" name="线条"/>
          <p:cNvSpPr/>
          <p:nvPr/>
        </p:nvSpPr>
        <p:spPr>
          <a:xfrm>
            <a:off x="47736" y="11057"/>
            <a:ext cx="12219296" cy="6829482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07967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2" y="51826"/>
            <a:ext cx="12225174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07967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static.smartisanos.cn/jianguopro/assets/images/color-matching-black-bg.2814c67b8bbb8fb56083970d3ee75e7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60250" cy="6840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0222" y="2713058"/>
            <a:ext cx="4942020" cy="1805552"/>
          </a:xfrm>
        </p:spPr>
        <p:txBody>
          <a:bodyPr anchor="b">
            <a:normAutofit/>
          </a:bodyPr>
          <a:lstStyle>
            <a:lvl1pPr marL="0" marR="0" indent="0" algn="l" defTabSz="4053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defRPr sz="2837" b="0" i="0">
                <a:solidFill>
                  <a:schemeClr val="tx1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1pPr>
            <a:lvl2pPr marL="40538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2pPr>
            <a:lvl3pPr marL="810778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3pPr>
            <a:lvl4pPr marL="1216167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4pPr>
            <a:lvl5pPr marL="1621556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5pPr>
            <a:lvl6pPr marL="2026945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6pPr>
            <a:lvl7pPr marL="2432334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7pPr>
            <a:lvl8pPr marL="2837723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8pPr>
            <a:lvl9pPr marL="3243113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14846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algn="r" defTabSz="405389">
              <a:spcBef>
                <a:spcPct val="0"/>
              </a:spcBef>
              <a:spcAft>
                <a:spcPct val="0"/>
              </a:spcAft>
              <a:defRPr/>
            </a:pPr>
            <a:fld id="{31D86BBF-D951-474E-AA96-618B11DF1D61}" type="datetime1">
              <a:rPr lang="en-US" altLang="zh-CN" sz="887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algn="r" defTabSz="405389">
                <a:spcBef>
                  <a:spcPct val="0"/>
                </a:spcBef>
                <a:spcAft>
                  <a:spcPct val="0"/>
                </a:spcAft>
                <a:defRPr/>
              </a:pPr>
              <a:t>9/13/2023</a:t>
            </a:fld>
            <a:endParaRPr lang="en-US" sz="887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846684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defTabSz="405389">
              <a:spcBef>
                <a:spcPct val="0"/>
              </a:spcBef>
              <a:spcAft>
                <a:spcPct val="0"/>
              </a:spcAft>
              <a:defRPr/>
            </a:pPr>
            <a:fld id="{749D614A-F997-4363-98FF-EC5A54080063}" type="slidenum">
              <a:rPr lang="en-US" sz="887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defTabSz="405389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87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922717" y="6472479"/>
            <a:ext cx="2411322" cy="231883"/>
          </a:xfrm>
        </p:spPr>
        <p:txBody>
          <a:bodyPr/>
          <a:lstStyle/>
          <a:p>
            <a:r>
              <a:rPr lang="en-GB"/>
              <a:t>© 2020 Korn Ferry.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34040" y="6472479"/>
            <a:ext cx="502688" cy="231883"/>
          </a:xfrm>
        </p:spPr>
        <p:txBody>
          <a:bodyPr/>
          <a:lstStyle/>
          <a:p>
            <a:fld id="{8D106B86-2C1D-4C37-AAEC-BECB664F03F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90059" y="0"/>
            <a:ext cx="1584" cy="1113158"/>
          </a:xfrm>
          <a:prstGeom prst="line">
            <a:avLst/>
          </a:prstGeom>
          <a:ln w="38100">
            <a:solidFill>
              <a:srgbClr val="006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616" y="1551240"/>
            <a:ext cx="10488215" cy="44891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018" y="6340167"/>
            <a:ext cx="2736056" cy="36419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084" y="6340167"/>
            <a:ext cx="4104084" cy="3641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8177" y="6340167"/>
            <a:ext cx="2736056" cy="36419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9455861" y="0"/>
            <a:ext cx="2512803" cy="690388"/>
          </a:xfrm>
          <a:prstGeom prst="rect">
            <a:avLst/>
          </a:prstGeom>
          <a:solidFill>
            <a:schemeClr val="bg1"/>
          </a:solidFill>
          <a:ln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81078" tIns="40539" rIns="81078" bIns="40539" numCol="1" rtlCol="0" anchor="t" anchorCtr="0" compatLnSpc="1"/>
          <a:lstStyle/>
          <a:p>
            <a:pPr marL="253369" indent="-253369" algn="ctr" defTabSz="709431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419" b="1" strike="noStrike" noProof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966" y="286607"/>
            <a:ext cx="1192274" cy="28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8013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539956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54752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539956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23146" y="6279994"/>
            <a:ext cx="535178" cy="484538"/>
          </a:xfrm>
          <a:prstGeom prst="rect">
            <a:avLst/>
          </a:prstGeom>
        </p:spPr>
        <p:txBody>
          <a:bodyPr anchor="ctr"/>
          <a:lstStyle/>
          <a:p>
            <a:pPr defTabSz="539956" fontAlgn="base"/>
            <a:fld id="{9380A3BF-C42B-5B4A-8FD1-FDF44958D935}" type="slidenum">
              <a:rPr lang="en-US" sz="1419" noProof="1" smtClean="0">
                <a:solidFill>
                  <a:srgbClr val="000000">
                    <a:tint val="75000"/>
                  </a:srgbClr>
                </a:solidFill>
                <a:latin typeface="Myriad Pro Light" panose="020B0403030403020204"/>
                <a:ea typeface="宋体" panose="02010600030101010101" pitchFamily="2" charset="-122"/>
                <a:cs typeface="Myriad Pro Light" panose="020B0403030403020204"/>
                <a:sym typeface="Helvetica Light"/>
              </a:rPr>
              <a:pPr defTabSz="539956" fontAlgn="base"/>
              <a:t>‹#›</a:t>
            </a:fld>
            <a:endParaRPr lang="en-US" sz="1419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0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6" y="1707761"/>
            <a:ext cx="5213752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450365" y="6378168"/>
            <a:ext cx="4398590" cy="291356"/>
          </a:xfrm>
        </p:spPr>
        <p:txBody>
          <a:bodyPr>
            <a:normAutofit/>
          </a:bodyPr>
          <a:lstStyle>
            <a:lvl1pPr>
              <a:defRPr sz="843" b="0" i="0">
                <a:solidFill>
                  <a:schemeClr val="accent2">
                    <a:lumMod val="75000"/>
                  </a:schemeClr>
                </a:solidFill>
                <a:latin typeface="OPPOSans-S R" charset="-122"/>
                <a:ea typeface="OPPOSans-S R" charset="-122"/>
                <a:cs typeface="OPPOSans-S R" charset="-122"/>
              </a:defRPr>
            </a:lvl1pPr>
          </a:lstStyle>
          <a:p>
            <a:r>
              <a:rPr kumimoji="1" lang="zh-CN" altLang="en-US" dirty="0"/>
              <a:t>单击此处加入汇报标题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" y="0"/>
            <a:ext cx="12159582" cy="6840538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96217" y="-4614"/>
            <a:ext cx="1089543" cy="973134"/>
            <a:chOff x="853731" y="-4879"/>
            <a:chExt cx="4057481" cy="3623561"/>
          </a:xfrm>
        </p:grpSpPr>
        <p:sp>
          <p:nvSpPr>
            <p:cNvPr id="4" name="圆角矩形 3"/>
            <p:cNvSpPr/>
            <p:nvPr/>
          </p:nvSpPr>
          <p:spPr>
            <a:xfrm>
              <a:off x="853731" y="1026395"/>
              <a:ext cx="4057481" cy="259228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2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53731" y="-4879"/>
              <a:ext cx="4057481" cy="2592288"/>
            </a:xfrm>
            <a:prstGeom prst="roundRect">
              <a:avLst>
                <a:gd name="adj" fmla="val 0"/>
              </a:avLst>
            </a:prstGeom>
            <a:solidFill>
              <a:srgbClr val="20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2"/>
            </a:p>
          </p:txBody>
        </p:sp>
        <p:sp>
          <p:nvSpPr>
            <p:cNvPr id="6" name="矩形 5"/>
            <p:cNvSpPr/>
            <p:nvPr/>
          </p:nvSpPr>
          <p:spPr>
            <a:xfrm>
              <a:off x="976138" y="68387"/>
              <a:ext cx="3851125" cy="14996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2017" dirty="0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802650" y="787550"/>
            <a:ext cx="476676" cy="68104"/>
            <a:chOff x="9237687" y="2896245"/>
            <a:chExt cx="504056" cy="72008"/>
          </a:xfrm>
          <a:solidFill>
            <a:schemeClr val="bg1">
              <a:lumMod val="75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9237687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12"/>
            </a:p>
          </p:txBody>
        </p:sp>
        <p:sp>
          <p:nvSpPr>
            <p:cNvPr id="9" name="椭圆 8"/>
            <p:cNvSpPr/>
            <p:nvPr/>
          </p:nvSpPr>
          <p:spPr>
            <a:xfrm>
              <a:off x="9453711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12"/>
            </a:p>
          </p:txBody>
        </p:sp>
        <p:sp>
          <p:nvSpPr>
            <p:cNvPr id="10" name="椭圆 9"/>
            <p:cNvSpPr/>
            <p:nvPr/>
          </p:nvSpPr>
          <p:spPr>
            <a:xfrm>
              <a:off x="9669735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12"/>
            </a:p>
          </p:txBody>
        </p:sp>
      </p:grpSp>
      <p:sp>
        <p:nvSpPr>
          <p:cNvPr id="11" name="圆角矩形 10"/>
          <p:cNvSpPr/>
          <p:nvPr userDrawn="1"/>
        </p:nvSpPr>
        <p:spPr>
          <a:xfrm>
            <a:off x="9144465" y="6757372"/>
            <a:ext cx="3015786" cy="83166"/>
          </a:xfrm>
          <a:prstGeom prst="roundRect">
            <a:avLst>
              <a:gd name="adj" fmla="val 0"/>
            </a:avLst>
          </a:prstGeom>
          <a:solidFill>
            <a:srgbClr val="20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12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) Title Slide / 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3791" y="1949661"/>
            <a:ext cx="10436194" cy="811531"/>
          </a:xfrm>
        </p:spPr>
        <p:txBody>
          <a:bodyPr lIns="0" tIns="0" anchor="t">
            <a:normAutofit/>
          </a:bodyPr>
          <a:lstStyle>
            <a:lvl1pPr algn="l">
              <a:defRPr sz="4256" b="1" i="0">
                <a:solidFill>
                  <a:srgbClr val="000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r>
              <a:rPr lang="zh-CN" altLang="en-US" dirty="0"/>
              <a:t>标题，方正兰亭中粗黑，</a:t>
            </a:r>
            <a:r>
              <a:rPr lang="en-US" altLang="zh-CN" dirty="0"/>
              <a:t>36pt</a:t>
            </a:r>
            <a:r>
              <a:rPr lang="zh-CN" altLang="en-US" dirty="0"/>
              <a:t>，黑色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3194" y="2958924"/>
            <a:ext cx="10437548" cy="2332961"/>
          </a:xfrm>
        </p:spPr>
        <p:txBody>
          <a:bodyPr lIns="0" tIns="0">
            <a:normAutofit/>
          </a:bodyPr>
          <a:lstStyle>
            <a:lvl1pPr marL="0" indent="0">
              <a:buNone/>
              <a:defRPr sz="2837" b="1" i="0">
                <a:solidFill>
                  <a:srgbClr val="046A38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pPr lvl="0"/>
            <a:r>
              <a:rPr lang="zh-CN" altLang="en-US" dirty="0"/>
              <a:t>副标题，方正兰亭中粗黑，</a:t>
            </a:r>
            <a:r>
              <a:rPr lang="en-US" altLang="zh-CN" dirty="0"/>
              <a:t>24pt</a:t>
            </a:r>
            <a:r>
              <a:rPr lang="zh-CN" altLang="en-US" dirty="0"/>
              <a:t>，品牌绿色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5" y="1396611"/>
            <a:ext cx="11391525" cy="4603113"/>
          </a:xfrm>
        </p:spPr>
        <p:txBody>
          <a:bodyPr/>
          <a:lstStyle/>
          <a:p>
            <a:r>
              <a:rPr kumimoji="1" lang="zh-CN" altLang="en-US"/>
              <a:t>单击图标添加表格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4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5266132" y="753296"/>
            <a:ext cx="1492356" cy="1434418"/>
            <a:chOff x="3533569" y="1591299"/>
            <a:chExt cx="1919159" cy="1844547"/>
          </a:xfrm>
        </p:grpSpPr>
        <p:sp>
          <p:nvSpPr>
            <p:cNvPr id="14" name="椭圆 13"/>
            <p:cNvSpPr/>
            <p:nvPr/>
          </p:nvSpPr>
          <p:spPr bwMode="auto">
            <a:xfrm>
              <a:off x="3724536" y="1707654"/>
              <a:ext cx="1728192" cy="1728192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810778">
                <a:defRPr/>
              </a:pPr>
              <a:endParaRPr lang="zh-CN" altLang="en-US" sz="1951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椭圆 14"/>
            <p:cNvSpPr/>
            <p:nvPr userDrawn="1"/>
          </p:nvSpPr>
          <p:spPr bwMode="auto">
            <a:xfrm flipV="1">
              <a:off x="3533569" y="2662094"/>
              <a:ext cx="179255" cy="179255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810778">
                <a:defRPr/>
              </a:pPr>
              <a:endParaRPr lang="zh-CN" altLang="en-US" sz="1951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椭圆 15"/>
            <p:cNvSpPr/>
            <p:nvPr userDrawn="1"/>
          </p:nvSpPr>
          <p:spPr bwMode="auto">
            <a:xfrm flipV="1">
              <a:off x="4900710" y="1591299"/>
              <a:ext cx="129114" cy="129114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810778">
                <a:defRPr/>
              </a:pPr>
              <a:endParaRPr lang="zh-CN" altLang="en-US" sz="1951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椭圆 16"/>
            <p:cNvSpPr/>
            <p:nvPr userDrawn="1"/>
          </p:nvSpPr>
          <p:spPr bwMode="auto">
            <a:xfrm flipV="1">
              <a:off x="5171073" y="3298016"/>
              <a:ext cx="80458" cy="80458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810778">
                <a:defRPr/>
              </a:pPr>
              <a:endParaRPr lang="zh-CN" altLang="en-US" sz="1951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24664" y="1085909"/>
            <a:ext cx="897702" cy="769197"/>
          </a:xfrm>
          <a:prstGeom prst="rect">
            <a:avLst/>
          </a:prstGeom>
        </p:spPr>
        <p:txBody>
          <a:bodyPr/>
          <a:lstStyle>
            <a:lvl1pPr algn="ctr">
              <a:defRPr sz="1596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</a:t>
            </a:r>
            <a:br/>
            <a:r>
              <a:rPr lang="zh-CN" altLang="en-US" dirty="0"/>
              <a:t>内容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4595" y="644766"/>
            <a:ext cx="11131062" cy="41979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128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32"/>
              </a:spcAft>
              <a:defRPr kumimoji="0" sz="709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593" y="241066"/>
            <a:ext cx="2829476" cy="3107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419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8" name="媒体占位符 2"/>
          <p:cNvSpPr>
            <a:spLocks noGrp="1"/>
          </p:cNvSpPr>
          <p:nvPr>
            <p:ph type="media" sz="quarter" idx="14"/>
          </p:nvPr>
        </p:nvSpPr>
        <p:spPr>
          <a:xfrm>
            <a:off x="912019" y="1366228"/>
            <a:ext cx="9778867" cy="39649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" y="657433"/>
            <a:ext cx="387406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6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多媒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32"/>
              </a:spcAft>
              <a:defRPr kumimoji="0" sz="709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1523" y="644766"/>
            <a:ext cx="11131062" cy="41979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128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1522" y="241066"/>
            <a:ext cx="2829476" cy="3107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419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657433"/>
            <a:ext cx="233071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6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Page 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/>
          <p:nvPr/>
        </p:nvSpPr>
        <p:spPr>
          <a:xfrm>
            <a:off x="387290" y="2609227"/>
            <a:ext cx="2195600" cy="3923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defTabSz="365967" hangingPunct="0"/>
            <a:fld id="{12F2057F-15F5-E144-AA3F-AC697ED73110}" type="datetime1">
              <a:rPr lang="zh-CN" altLang="en-US" sz="2217" b="1" smtClean="0">
                <a:solidFill>
                  <a:srgbClr val="046A38"/>
                </a:solidFill>
                <a:latin typeface="OPPOSans R" charset="-122"/>
                <a:ea typeface="OPPOSans R" charset="-122"/>
                <a:cs typeface="OPPOSans R" charset="-122"/>
                <a:sym typeface="Helvetica Neue"/>
              </a:rPr>
              <a:pPr defTabSz="365967" hangingPunct="0"/>
              <a:t>2023/9/13</a:t>
            </a:fld>
            <a:endParaRPr lang="zh-CN" altLang="en-US" sz="2217" b="1" dirty="0">
              <a:solidFill>
                <a:srgbClr val="046A38"/>
              </a:solidFill>
              <a:latin typeface="OPPOSans R" charset="-122"/>
              <a:ea typeface="OPPOSans R" charset="-122"/>
              <a:cs typeface="OPPOSans R" charset="-122"/>
              <a:sym typeface="Helvetica Neue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87289" y="253849"/>
            <a:ext cx="11391146" cy="801790"/>
          </a:xfrm>
        </p:spPr>
        <p:txBody>
          <a:bodyPr>
            <a:noAutofit/>
          </a:bodyPr>
          <a:lstStyle>
            <a:lvl1pPr>
              <a:defRPr sz="399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hf hd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90"/>
          </a:xfrm>
          <a:prstGeom prst="rect">
            <a:avLst/>
          </a:prstGeom>
        </p:spPr>
        <p:txBody>
          <a:bodyPr/>
          <a:lstStyle>
            <a:lvl1pPr marL="304034" indent="-304034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  <p:hf hd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A 章节页">
    <p:bg>
      <p:bgPr>
        <a:solidFill>
          <a:srgbClr val="2DC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3161"/>
            <a:ext cx="665268" cy="1583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046A38"/>
                </a:solidFill>
              </a:defRPr>
            </a:lvl1pPr>
          </a:lstStyle>
          <a:p>
            <a:r>
              <a:rPr kumimoji="1" lang="zh-CN" altLang="en-US" dirty="0"/>
              <a:t>单击此处编辑母版标题样式 章节标题</a:t>
            </a:r>
          </a:p>
        </p:txBody>
      </p:sp>
      <p:sp>
        <p:nvSpPr>
          <p:cNvPr id="6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642" y="1228963"/>
            <a:ext cx="5519945" cy="55276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046A38"/>
                </a:solidFill>
                <a:latin typeface="OPPOSans B" charset="-122"/>
                <a:ea typeface="OPPOSans B" charset="-122"/>
                <a:cs typeface="OPPOSans B" charset="-122"/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 二级标题</a:t>
            </a:r>
          </a:p>
        </p:txBody>
      </p:sp>
    </p:spTree>
  </p:cSld>
  <p:clrMapOvr>
    <a:masterClrMapping/>
  </p:clrMapOvr>
  <p:hf hd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章节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章节标题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642" y="1228963"/>
            <a:ext cx="5519945" cy="55276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2DC84D"/>
                </a:solidFill>
                <a:latin typeface="OPPOSans B" charset="-122"/>
                <a:ea typeface="OPPOSans B" charset="-122"/>
                <a:cs typeface="OPPOSans B" charset="-122"/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 二级标题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</p:spTree>
  </p:cSld>
  <p:clrMapOvr>
    <a:masterClrMapping/>
  </p:clrMapOvr>
  <p:hf hd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A 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87244" y="1707486"/>
            <a:ext cx="11391145" cy="458863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20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charset="-122"/>
                <a:ea typeface="OPPOSans R" charset="-122"/>
                <a:cs typeface="OPPOSans R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1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7" y="1707761"/>
            <a:ext cx="5213751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C 图文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235297" y="1081503"/>
            <a:ext cx="5543363" cy="5214326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  <a:endParaRPr kumimoji="1" lang="zh-CN" altLang="en-US" dirty="0"/>
          </a:p>
        </p:txBody>
      </p:sp>
      <p:sp>
        <p:nvSpPr>
          <p:cNvPr id="12" name="内容占位符 11"/>
          <p:cNvSpPr>
            <a:spLocks noGrp="1"/>
          </p:cNvSpPr>
          <p:nvPr>
            <p:ph sz="quarter" idx="12"/>
          </p:nvPr>
        </p:nvSpPr>
        <p:spPr>
          <a:xfrm>
            <a:off x="387133" y="1707761"/>
            <a:ext cx="4332033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365760" y="1071211"/>
            <a:ext cx="5689825" cy="523887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6362757" y="1071211"/>
            <a:ext cx="5415631" cy="523887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1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</p:spTree>
  </p:cSld>
  <p:clrMapOvr>
    <a:masterClrMapping/>
  </p:clrMapOvr>
  <p:hf hd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Page D 图+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" y="-792"/>
            <a:ext cx="12181395" cy="684133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96" name="线条"/>
          <p:cNvSpPr/>
          <p:nvPr/>
        </p:nvSpPr>
        <p:spPr>
          <a:xfrm>
            <a:off x="-29522" y="-627"/>
            <a:ext cx="12189773" cy="6812981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540505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2" y="51826"/>
            <a:ext cx="12225174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540505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04029" y="2773121"/>
            <a:ext cx="11391146" cy="794451"/>
          </a:xfrm>
        </p:spPr>
        <p:txBody>
          <a:bodyPr>
            <a:noAutofit/>
          </a:bodyPr>
          <a:lstStyle>
            <a:lvl1pPr>
              <a:defRPr sz="399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hf hd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79985" cy="68405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96" name="线条"/>
          <p:cNvSpPr/>
          <p:nvPr/>
        </p:nvSpPr>
        <p:spPr>
          <a:xfrm>
            <a:off x="47736" y="11057"/>
            <a:ext cx="12219296" cy="6829482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540505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2" y="51826"/>
            <a:ext cx="12225174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540505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5" y="1396611"/>
            <a:ext cx="11391525" cy="4603113"/>
          </a:xfrm>
        </p:spPr>
        <p:txBody>
          <a:bodyPr/>
          <a:lstStyle/>
          <a:p>
            <a:r>
              <a:rPr kumimoji="1" lang="zh-CN" altLang="en-US"/>
              <a:t>单击图标添加表格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4" y="2535386"/>
            <a:ext cx="5802283" cy="392348"/>
          </a:xfrm>
          <a:prstGeom prst="rect">
            <a:avLst/>
          </a:prstGeom>
          <a:ln w="12700">
            <a:miter lim="400000"/>
          </a:ln>
        </p:spPr>
        <p:txBody>
          <a:bodyPr lIns="22521" tIns="22521" rIns="22521" bIns="22521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540505">
              <a:lnSpc>
                <a:spcPct val="100000"/>
              </a:lnSpc>
            </a:pPr>
            <a:r>
              <a:rPr sz="2217" dirty="0">
                <a:latin typeface="OPPOSans R" charset="-122"/>
                <a:ea typeface="OPPOSans R" charset="-122"/>
                <a:cs typeface="OPPOSans R" charset="-122"/>
              </a:rPr>
              <a:t>Thank you</a:t>
            </a:r>
            <a:endParaRPr lang="en-US" sz="2217" dirty="0">
              <a:latin typeface="OPPOSans R" charset="-122"/>
              <a:ea typeface="OPPOSans R" charset="-122"/>
              <a:cs typeface="OPPOSans R" charset="-122"/>
            </a:endParaRPr>
          </a:p>
        </p:txBody>
      </p:sp>
    </p:spTree>
  </p:cSld>
  <p:clrMapOvr>
    <a:masterClrMapping/>
  </p:clrMapOvr>
  <p:hf hd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 userDrawn="1"/>
        </p:nvSpPr>
        <p:spPr>
          <a:xfrm>
            <a:off x="9307750" y="6417978"/>
            <a:ext cx="2012089" cy="274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505"/>
            <a:r>
              <a:rPr lang="zh-CN" altLang="en-US" sz="1182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成为更健康，更长久的企业</a:t>
            </a:r>
            <a:endParaRPr lang="en-US" sz="1182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标题 7"/>
          <p:cNvSpPr>
            <a:spLocks noGrp="1"/>
          </p:cNvSpPr>
          <p:nvPr>
            <p:ph type="ctrTitle"/>
          </p:nvPr>
        </p:nvSpPr>
        <p:spPr>
          <a:xfrm>
            <a:off x="1548678" y="1049379"/>
            <a:ext cx="8719922" cy="675189"/>
          </a:xfrm>
        </p:spPr>
        <p:txBody>
          <a:bodyPr>
            <a:noAutofit/>
          </a:bodyPr>
          <a:lstStyle>
            <a:lvl1pPr>
              <a:defRPr sz="5202"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5202" b="1" dirty="0">
                <a:solidFill>
                  <a:schemeClr val="accent1"/>
                </a:solidFill>
                <a:latin typeface="+mn-ea"/>
                <a:ea typeface="+mn-ea"/>
              </a:rPr>
              <a:t>单击此处</a:t>
            </a:r>
          </a:p>
        </p:txBody>
      </p:sp>
      <p:pic>
        <p:nvPicPr>
          <p:cNvPr id="13" name="Picture 2" descr="D:\My Documents\桌面\28.jpg"/>
          <p:cNvPicPr>
            <a:picLocks noChangeAspect="1" noChangeArrowheads="1"/>
          </p:cNvPicPr>
          <p:nvPr userDrawn="1"/>
        </p:nvPicPr>
        <p:blipFill>
          <a:blip r:embed="rId2"/>
          <a:srcRect t="13902" b="15383"/>
          <a:stretch>
            <a:fillRect/>
          </a:stretch>
        </p:blipFill>
        <p:spPr bwMode="auto">
          <a:xfrm>
            <a:off x="1" y="3874168"/>
            <a:ext cx="11729737" cy="22625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99246"/>
            <a:ext cx="11731521" cy="4329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505"/>
            <a:endParaRPr lang="en-US" sz="2837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505"/>
            <a:endParaRPr lang="en-US" sz="2837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9439443" y="6347287"/>
            <a:ext cx="2012089" cy="274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505"/>
            <a:r>
              <a:rPr lang="zh-CN" altLang="en-US" sz="1182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成为更健康，更长久的企业</a:t>
            </a:r>
            <a:endParaRPr lang="en-US" sz="1182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8013" y="2400899"/>
            <a:ext cx="10436194" cy="1164474"/>
          </a:xfrm>
        </p:spPr>
        <p:txBody>
          <a:bodyPr>
            <a:noAutofit/>
          </a:bodyPr>
          <a:lstStyle>
            <a:lvl1pPr algn="l">
              <a:defRPr sz="283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  <a:br/>
            <a:r>
              <a:rPr lang="zh-CN" altLang="en-US" dirty="0"/>
              <a:t>谢谢</a:t>
            </a:r>
            <a:endParaRPr lang="en-US" dirty="0"/>
          </a:p>
        </p:txBody>
      </p:sp>
      <p:sp>
        <p:nvSpPr>
          <p:cNvPr id="12" name="Content Placeholder 2"/>
          <p:cNvSpPr/>
          <p:nvPr userDrawn="1"/>
        </p:nvSpPr>
        <p:spPr>
          <a:xfrm>
            <a:off x="489277" y="4363643"/>
            <a:ext cx="6412572" cy="1505209"/>
          </a:xfrm>
          <a:prstGeom prst="rect">
            <a:avLst/>
          </a:prstGeom>
        </p:spPr>
        <p:txBody>
          <a:bodyPr vert="horz" lIns="108104" tIns="54052" rIns="108104" bIns="54052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19" dirty="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Myriad Pro"/>
              </a:rPr>
              <a:t>Guangdong OPPO Mobile Telecommunications Corp., Ltd</a:t>
            </a:r>
          </a:p>
          <a:p>
            <a:pPr algn="l"/>
            <a:endParaRPr lang="en-US" sz="1419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Myriad Pro"/>
            </a:endParaRPr>
          </a:p>
          <a:p>
            <a:pPr algn="just"/>
            <a:r>
              <a:rPr lang="zh-TW" altLang="en-US" sz="1419" dirty="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华文细黑" panose="02010600040101010101" charset="-122"/>
              </a:rPr>
              <a:t>广东欧珀移动通信有限公司</a:t>
            </a:r>
            <a:endParaRPr lang="en-US" altLang="zh-TW" sz="1419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华文细黑" panose="02010600040101010101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4" y="2510967"/>
            <a:ext cx="5802283" cy="441186"/>
          </a:xfrm>
          <a:prstGeom prst="rect">
            <a:avLst/>
          </a:prstGeom>
          <a:ln w="12700">
            <a:miter lim="400000"/>
          </a:ln>
        </p:spPr>
        <p:txBody>
          <a:bodyPr lIns="25334" tIns="25334" rIns="25334" bIns="25334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07967">
              <a:lnSpc>
                <a:spcPct val="100000"/>
              </a:lnSpc>
            </a:pPr>
            <a:r>
              <a:rPr sz="2493" dirty="0">
                <a:latin typeface="OPPOSans R" charset="-122"/>
                <a:ea typeface="OPPOSans R" charset="-122"/>
                <a:cs typeface="OPPOSans R" charset="-122"/>
              </a:rPr>
              <a:t>Thank you</a:t>
            </a:r>
            <a:endParaRPr lang="en-US" sz="2493" dirty="0">
              <a:latin typeface="OPPOSans R" charset="-122"/>
              <a:ea typeface="OPPOSans R" charset="-122"/>
              <a:cs typeface="OPPOSans R" charset="-122"/>
            </a:endParaRPr>
          </a:p>
        </p:txBody>
      </p:sp>
    </p:spTree>
  </p:cSld>
  <p:clrMapOvr>
    <a:masterClrMapping/>
  </p:clrMapOvr>
  <p:hf hd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4" descr="Screen shot 2013-04-18 at 下午05.58.5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31583" y="1817812"/>
            <a:ext cx="11761243" cy="43070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505"/>
            <a:endParaRPr lang="en-US" sz="2837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3" y="6316629"/>
            <a:ext cx="4448654" cy="274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505"/>
            <a:r>
              <a:rPr lang="zh-CN" altLang="en-US" sz="1182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182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 hasCustomPrompt="1"/>
          </p:nvPr>
        </p:nvSpPr>
        <p:spPr>
          <a:xfrm>
            <a:off x="305822" y="2718676"/>
            <a:ext cx="5400143" cy="1458201"/>
          </a:xfrm>
        </p:spPr>
        <p:txBody>
          <a:bodyPr/>
          <a:lstStyle>
            <a:lvl1pPr marL="0" marR="0" indent="0" defTabSz="54050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 sz="5202"/>
            </a:lvl1pPr>
          </a:lstStyle>
          <a:p>
            <a:pPr marL="0" marR="0" lvl="0" indent="0" defTabSz="54050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0" lang="zh-CN" altLang="en-US" sz="472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研发品质管理部</a:t>
            </a:r>
            <a:br/>
            <a:r>
              <a:rPr kumimoji="0" lang="zh-CN" altLang="en-US" sz="472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双周例会 </a:t>
            </a:r>
            <a:endParaRPr kumimoji="0" lang="en-US" sz="472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505"/>
            <a:endParaRPr lang="en-US" sz="2837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3" y="6316629"/>
            <a:ext cx="4448654" cy="274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505"/>
            <a:r>
              <a:rPr lang="zh-CN" altLang="en-US" sz="1182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182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标题 7"/>
          <p:cNvSpPr>
            <a:spLocks noGrp="1"/>
          </p:cNvSpPr>
          <p:nvPr userDrawn="1">
            <p:ph type="ctrTitle" hasCustomPrompt="1"/>
          </p:nvPr>
        </p:nvSpPr>
        <p:spPr>
          <a:xfrm>
            <a:off x="6988485" y="3458746"/>
            <a:ext cx="4709257" cy="1397740"/>
          </a:xfrm>
        </p:spPr>
        <p:txBody>
          <a:bodyPr>
            <a:normAutofit/>
          </a:bodyPr>
          <a:lstStyle>
            <a:lvl1pPr>
              <a:defRPr sz="3783"/>
            </a:lvl1pPr>
          </a:lstStyle>
          <a:p>
            <a:pPr algn="ctr">
              <a:lnSpc>
                <a:spcPct val="120000"/>
              </a:lnSpc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研发品质管理部</a:t>
            </a:r>
            <a:br/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双周例会</a:t>
            </a:r>
            <a:endParaRPr lang="zh-CN" altLang="en-US" b="1" dirty="0"/>
          </a:p>
        </p:txBody>
      </p:sp>
      <p:pic>
        <p:nvPicPr>
          <p:cNvPr id="12" name="Picture 2" descr="phone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120" y="1880226"/>
            <a:ext cx="8222847" cy="4045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-29555" y="1817812"/>
            <a:ext cx="11727295" cy="4307005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892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1183" y="2370781"/>
            <a:ext cx="10336213" cy="1505525"/>
          </a:xfrm>
        </p:spPr>
        <p:txBody>
          <a:bodyPr anchor="t">
            <a:normAutofit/>
          </a:bodyPr>
          <a:lstStyle>
            <a:lvl1pPr algn="l">
              <a:defRPr sz="2837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7560" y="3876306"/>
            <a:ext cx="8512175" cy="1748137"/>
          </a:xfrm>
        </p:spPr>
        <p:txBody>
          <a:bodyPr>
            <a:normAutofit/>
          </a:bodyPr>
          <a:lstStyle>
            <a:lvl1pPr marL="0" indent="0" algn="l">
              <a:buNone/>
              <a:defRPr sz="1419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 marL="540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2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02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43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83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24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505"/>
            <a:endParaRPr lang="en-US" sz="2837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3" y="6316629"/>
            <a:ext cx="4448654" cy="274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505"/>
            <a:r>
              <a:rPr lang="zh-CN" altLang="en-US" sz="1182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182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99246"/>
            <a:ext cx="11731521" cy="4329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505"/>
            <a:endParaRPr lang="en-US" sz="2837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400900"/>
            <a:ext cx="10436194" cy="811531"/>
          </a:xfrm>
        </p:spPr>
        <p:txBody>
          <a:bodyPr lIns="0" anchor="t">
            <a:normAutofit/>
          </a:bodyPr>
          <a:lstStyle>
            <a:lvl1pPr algn="l">
              <a:defRPr sz="2837" b="0" i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505"/>
            <a:endParaRPr lang="en-US" sz="2837" dirty="0">
              <a:solidFill>
                <a:srgbClr val="FFFFFF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08013" y="3323681"/>
            <a:ext cx="10436194" cy="2498697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1892" b="0" i="0">
                <a:solidFill>
                  <a:schemeClr val="bg1"/>
                </a:solidFill>
                <a:latin typeface="Myriad Pro"/>
                <a:cs typeface="Myriad Pro"/>
              </a:defRPr>
            </a:lvl1pPr>
            <a:lvl2pPr>
              <a:defRPr sz="1655" b="0" i="0">
                <a:solidFill>
                  <a:schemeClr val="bg1"/>
                </a:solidFill>
                <a:latin typeface="Myriad Pro"/>
                <a:cs typeface="Myriad Pro"/>
              </a:defRPr>
            </a:lvl2pPr>
            <a:lvl3pPr>
              <a:defRPr sz="1419" b="0" i="0">
                <a:solidFill>
                  <a:schemeClr val="bg1"/>
                </a:solidFill>
                <a:latin typeface="Myriad Pro"/>
                <a:cs typeface="Myriad Pro"/>
              </a:defRPr>
            </a:lvl3pPr>
            <a:lvl4pPr>
              <a:defRPr sz="1182" b="0" i="0">
                <a:solidFill>
                  <a:schemeClr val="bg1"/>
                </a:solidFill>
                <a:latin typeface="Myriad Pro"/>
                <a:cs typeface="Myriad Pro"/>
              </a:defRPr>
            </a:lvl4pPr>
            <a:lvl5pPr>
              <a:defRPr sz="1064" b="0" i="0">
                <a:solidFill>
                  <a:schemeClr val="bg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7"/>
          <p:cNvSpPr/>
          <p:nvPr userDrawn="1"/>
        </p:nvSpPr>
        <p:spPr>
          <a:xfrm>
            <a:off x="6796463" y="6316629"/>
            <a:ext cx="4448654" cy="274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505"/>
            <a:r>
              <a:rPr lang="zh-CN" altLang="en-US" sz="1182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182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048" y="1590280"/>
            <a:ext cx="5352472" cy="4261223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1892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sz="1655"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sz="1419"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sz="1182"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sz="1064"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1505" y="6311809"/>
            <a:ext cx="2837392" cy="364195"/>
          </a:xfrm>
          <a:prstGeom prst="rect">
            <a:avLst/>
          </a:prstGeom>
        </p:spPr>
        <p:txBody>
          <a:bodyPr anchor="t"/>
          <a:lstStyle>
            <a:lvl1pPr algn="r">
              <a:defRPr sz="1182" b="0" i="0">
                <a:solidFill>
                  <a:schemeClr val="accent1"/>
                </a:solidFill>
                <a:latin typeface="+mn-lt"/>
                <a:cs typeface="Myriad Pro Light"/>
              </a:defRPr>
            </a:lvl1pPr>
          </a:lstStyle>
          <a:p>
            <a:pPr defTabSz="540505"/>
            <a:fld id="{AE50D92A-B099-4992-A6B4-5CC87C2D8DDE}" type="datetime1">
              <a:rPr lang="zh-CN" altLang="en-US" smtClean="0">
                <a:solidFill>
                  <a:srgbClr val="046937"/>
                </a:solidFill>
              </a:rPr>
              <a:pPr defTabSz="540505"/>
              <a:t>2023/9/13</a:t>
            </a:fld>
            <a:endParaRPr lang="en-US" dirty="0">
              <a:solidFill>
                <a:srgbClr val="0469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897" y="6311809"/>
            <a:ext cx="535846" cy="364195"/>
          </a:xfrm>
          <a:prstGeom prst="rect">
            <a:avLst/>
          </a:prstGeom>
        </p:spPr>
        <p:txBody>
          <a:bodyPr anchor="t"/>
          <a:lstStyle>
            <a:lvl1pPr>
              <a:defRPr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540505"/>
            <a:fld id="{9380A3BF-C42B-5B4A-8FD1-FDF44958D935}" type="slidenum">
              <a:rPr lang="en-US" sz="2128" smtClean="0">
                <a:solidFill>
                  <a:srgbClr val="046937"/>
                </a:solidFill>
              </a:rPr>
              <a:pPr defTabSz="540505"/>
              <a:t>‹#›</a:t>
            </a:fld>
            <a:endParaRPr lang="en-US" sz="2128" dirty="0">
              <a:solidFill>
                <a:srgbClr val="046937"/>
              </a:solidFill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6028" y="338298"/>
            <a:ext cx="2366618" cy="52421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311734" y="1590280"/>
            <a:ext cx="5386006" cy="4261223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1892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sz="1655"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sz="1419"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sz="1182"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sz="1064"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0590" y="737346"/>
            <a:ext cx="11201694" cy="587330"/>
          </a:xfrm>
        </p:spPr>
        <p:txBody>
          <a:bodyPr lIns="0" anchor="ctr" anchorCtr="0">
            <a:normAutofit/>
          </a:bodyPr>
          <a:lstStyle>
            <a:lvl1pPr algn="l">
              <a:lnSpc>
                <a:spcPct val="100000"/>
              </a:lnSpc>
              <a:defRPr sz="2837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单击添加内容</a:t>
            </a:r>
            <a:endParaRPr lang="en-US" dirty="0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490590" y="1369694"/>
            <a:ext cx="11201694" cy="1584"/>
          </a:xfrm>
          <a:prstGeom prst="line">
            <a:avLst/>
          </a:prstGeom>
          <a:ln w="12700"/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237" y="6311809"/>
            <a:ext cx="3850746" cy="364195"/>
          </a:xfrm>
          <a:prstGeom prst="rect">
            <a:avLst/>
          </a:prstGeom>
        </p:spPr>
        <p:txBody>
          <a:bodyPr anchor="t"/>
          <a:lstStyle>
            <a:lvl1pPr algn="l">
              <a:defRPr sz="1182"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540505"/>
            <a:r>
              <a:rPr lang="zh-CN" altLang="en-US">
                <a:solidFill>
                  <a:srgbClr val="046937"/>
                </a:solidFill>
              </a:rPr>
              <a:t>研发品质管理部</a:t>
            </a:r>
            <a:endParaRPr lang="en-US" dirty="0">
              <a:solidFill>
                <a:srgbClr val="046937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-29554" y="1607334"/>
            <a:ext cx="11729407" cy="4307005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892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1505" y="6311809"/>
            <a:ext cx="2837392" cy="364195"/>
          </a:xfrm>
          <a:prstGeom prst="rect">
            <a:avLst/>
          </a:prstGeom>
        </p:spPr>
        <p:txBody>
          <a:bodyPr anchor="t"/>
          <a:lstStyle>
            <a:lvl1pPr algn="r">
              <a:defRPr sz="1182" b="0" i="0">
                <a:solidFill>
                  <a:schemeClr val="accent1"/>
                </a:solidFill>
                <a:latin typeface="+mn-lt"/>
                <a:cs typeface="Myriad Pro Light"/>
              </a:defRPr>
            </a:lvl1pPr>
          </a:lstStyle>
          <a:p>
            <a:pPr defTabSz="540505"/>
            <a:fld id="{26060CBE-F2F4-4C35-A962-0028C6BC2150}" type="datetime1">
              <a:rPr lang="zh-CN" altLang="en-US" smtClean="0">
                <a:solidFill>
                  <a:srgbClr val="046937"/>
                </a:solidFill>
              </a:rPr>
              <a:pPr defTabSz="540505"/>
              <a:t>2023/9/13</a:t>
            </a:fld>
            <a:endParaRPr lang="en-US" dirty="0">
              <a:solidFill>
                <a:srgbClr val="0469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897" y="6311809"/>
            <a:ext cx="535846" cy="364195"/>
          </a:xfrm>
          <a:prstGeom prst="rect">
            <a:avLst/>
          </a:prstGeom>
        </p:spPr>
        <p:txBody>
          <a:bodyPr anchor="t"/>
          <a:lstStyle>
            <a:lvl1pPr>
              <a:defRPr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540505"/>
            <a:fld id="{9380A3BF-C42B-5B4A-8FD1-FDF44958D935}" type="slidenum">
              <a:rPr lang="en-US" sz="2128" smtClean="0">
                <a:solidFill>
                  <a:srgbClr val="046937"/>
                </a:solidFill>
              </a:rPr>
              <a:pPr defTabSz="540505"/>
              <a:t>‹#›</a:t>
            </a:fld>
            <a:endParaRPr lang="en-US" sz="2128" dirty="0">
              <a:solidFill>
                <a:srgbClr val="046937"/>
              </a:solidFill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6028" y="338298"/>
            <a:ext cx="2366618" cy="524217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490590" y="1369694"/>
            <a:ext cx="11201694" cy="1584"/>
          </a:xfrm>
          <a:prstGeom prst="line">
            <a:avLst/>
          </a:prstGeom>
          <a:ln w="12700"/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90590" y="737346"/>
            <a:ext cx="11201694" cy="587330"/>
          </a:xfrm>
        </p:spPr>
        <p:txBody>
          <a:bodyPr lIns="0" anchor="ctr" anchorCtr="0">
            <a:normAutofit/>
          </a:bodyPr>
          <a:lstStyle>
            <a:lvl1pPr algn="l">
              <a:lnSpc>
                <a:spcPct val="100000"/>
              </a:lnSpc>
              <a:defRPr sz="2837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单击添加内容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237" y="6311809"/>
            <a:ext cx="3850746" cy="364195"/>
          </a:xfrm>
          <a:prstGeom prst="rect">
            <a:avLst/>
          </a:prstGeom>
        </p:spPr>
        <p:txBody>
          <a:bodyPr anchor="t"/>
          <a:lstStyle>
            <a:lvl1pPr algn="l">
              <a:defRPr sz="1182"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540505"/>
            <a:r>
              <a:rPr lang="zh-CN" altLang="en-US">
                <a:solidFill>
                  <a:srgbClr val="046937"/>
                </a:solidFill>
              </a:rPr>
              <a:t>研发品质管理部</a:t>
            </a:r>
            <a:endParaRPr lang="en-US" dirty="0">
              <a:solidFill>
                <a:srgbClr val="046937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E648-BB41-422D-B616-35E9FC081E04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4B85-DB97-41EC-9FE6-541D5C036D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97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3346" y="414866"/>
            <a:ext cx="10488216" cy="658430"/>
          </a:xfrm>
        </p:spPr>
        <p:txBody>
          <a:bodyPr>
            <a:normAutofit/>
          </a:bodyPr>
          <a:lstStyle>
            <a:lvl1pPr>
              <a:defRPr sz="279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E648-BB41-422D-B616-35E9FC081E04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4B85-DB97-41EC-9FE6-541D5C036D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 bwMode="auto">
          <a:xfrm>
            <a:off x="0" y="414865"/>
            <a:ext cx="534314" cy="557089"/>
          </a:xfrm>
          <a:prstGeom prst="rect">
            <a:avLst/>
          </a:prstGeom>
          <a:solidFill>
            <a:srgbClr val="00925F"/>
          </a:solidFill>
          <a:ln w="952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46" b="1"/>
          </a:p>
        </p:txBody>
      </p:sp>
    </p:spTree>
    <p:extLst>
      <p:ext uri="{BB962C8B-B14F-4D97-AF65-F5344CB8AC3E}">
        <p14:creationId xmlns:p14="http://schemas.microsoft.com/office/powerpoint/2010/main" val="24079650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013" y="1596128"/>
            <a:ext cx="10944225" cy="4514439"/>
          </a:xfrm>
          <a:prstGeom prst="rect">
            <a:avLst/>
          </a:prstGeom>
        </p:spPr>
        <p:txBody>
          <a:bodyPr/>
          <a:lstStyle>
            <a:lvl1pPr>
              <a:defRPr sz="1995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  <a:lvl2pPr>
              <a:defRPr sz="1795">
                <a:latin typeface="OPPOSans R" panose="00020600040101010101" pitchFamily="18" charset="-122"/>
                <a:ea typeface="OPPOSans R" panose="00020600040101010101" pitchFamily="18" charset="-122"/>
              </a:defRPr>
            </a:lvl2pPr>
            <a:lvl3pPr>
              <a:defRPr sz="1596">
                <a:latin typeface="OPPOSans R" panose="00020600040101010101" pitchFamily="18" charset="-122"/>
                <a:ea typeface="OPPOSans R" panose="00020600040101010101" pitchFamily="18" charset="-122"/>
              </a:defRPr>
            </a:lvl3pPr>
            <a:lvl4pPr>
              <a:defRPr sz="1396">
                <a:latin typeface="OPPOSans R" panose="00020600040101010101" pitchFamily="18" charset="-122"/>
                <a:ea typeface="OPPOSans R" panose="00020600040101010101" pitchFamily="18" charset="-122"/>
              </a:defRPr>
            </a:lvl4pPr>
            <a:lvl5pPr>
              <a:defRPr sz="1396">
                <a:latin typeface="OPPOSans R" panose="00020600040101010101" pitchFamily="18" charset="-122"/>
                <a:ea typeface="OPPOSans R" panose="00020600040101010101" pitchFamily="18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t>‹#›</a:t>
            </a:fld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 userDrawn="1"/>
        </p:nvGraphicFramePr>
        <p:xfrm>
          <a:off x="12362579" y="0"/>
          <a:ext cx="1545365" cy="684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451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795" marB="227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9607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795" marB="227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451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795" marB="227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9607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795" marB="227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33346" y="414866"/>
            <a:ext cx="10488216" cy="658430"/>
          </a:xfrm>
        </p:spPr>
        <p:txBody>
          <a:bodyPr>
            <a:normAutofit/>
          </a:bodyPr>
          <a:lstStyle>
            <a:lvl1pPr>
              <a:defRPr sz="279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矩形 9"/>
          <p:cNvSpPr/>
          <p:nvPr userDrawn="1"/>
        </p:nvSpPr>
        <p:spPr bwMode="auto">
          <a:xfrm>
            <a:off x="0" y="414865"/>
            <a:ext cx="534314" cy="557089"/>
          </a:xfrm>
          <a:prstGeom prst="rect">
            <a:avLst/>
          </a:prstGeom>
          <a:solidFill>
            <a:srgbClr val="00925F"/>
          </a:solidFill>
          <a:ln w="952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46" b="1"/>
          </a:p>
        </p:txBody>
      </p:sp>
    </p:spTree>
    <p:extLst>
      <p:ext uri="{BB962C8B-B14F-4D97-AF65-F5344CB8AC3E}">
        <p14:creationId xmlns:p14="http://schemas.microsoft.com/office/powerpoint/2010/main" val="2476066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 userDrawn="1"/>
        </p:nvSpPr>
        <p:spPr>
          <a:xfrm>
            <a:off x="9307750" y="6417979"/>
            <a:ext cx="2223686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7967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成为更健康，更长久的企业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标题 7"/>
          <p:cNvSpPr>
            <a:spLocks noGrp="1"/>
          </p:cNvSpPr>
          <p:nvPr>
            <p:ph type="ctrTitle"/>
          </p:nvPr>
        </p:nvSpPr>
        <p:spPr>
          <a:xfrm>
            <a:off x="1548678" y="1049379"/>
            <a:ext cx="8719922" cy="675189"/>
          </a:xfrm>
        </p:spPr>
        <p:txBody>
          <a:bodyPr>
            <a:noAutofit/>
          </a:bodyPr>
          <a:lstStyle>
            <a:lvl1pPr>
              <a:defRPr sz="5852"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5852" b="1" dirty="0">
                <a:solidFill>
                  <a:schemeClr val="accent1"/>
                </a:solidFill>
                <a:latin typeface="+mn-ea"/>
                <a:ea typeface="+mn-ea"/>
              </a:rPr>
              <a:t>单击此处</a:t>
            </a:r>
          </a:p>
        </p:txBody>
      </p:sp>
      <p:pic>
        <p:nvPicPr>
          <p:cNvPr id="13" name="Picture 2" descr="D:\My Documents\桌面\28.jpg"/>
          <p:cNvPicPr>
            <a:picLocks noChangeAspect="1" noChangeArrowheads="1"/>
          </p:cNvPicPr>
          <p:nvPr userDrawn="1"/>
        </p:nvPicPr>
        <p:blipFill>
          <a:blip r:embed="rId2"/>
          <a:srcRect t="13902" b="15383"/>
          <a:stretch>
            <a:fillRect/>
          </a:stretch>
        </p:blipFill>
        <p:spPr bwMode="auto">
          <a:xfrm>
            <a:off x="1" y="3874168"/>
            <a:ext cx="11729737" cy="22625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68181" y="3438647"/>
            <a:ext cx="5769019" cy="46577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 defTabSz="911389" rtl="0" eaLnBrk="1" latinLnBrk="0" hangingPunct="1">
              <a:lnSpc>
                <a:spcPct val="100000"/>
              </a:lnSpc>
              <a:spcBef>
                <a:spcPts val="598"/>
              </a:spcBef>
              <a:buFont typeface="Arial" panose="020B0604020202020204" pitchFamily="34" charset="0"/>
              <a:buNone/>
              <a:defRPr lang="en-US" sz="1396" i="0" u="none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6011" indent="0" algn="ctr">
              <a:buNone/>
              <a:defRPr sz="1995"/>
            </a:lvl2pPr>
            <a:lvl3pPr marL="912023" indent="0" algn="ctr">
              <a:buNone/>
              <a:defRPr sz="1795"/>
            </a:lvl3pPr>
            <a:lvl4pPr marL="1368034" indent="0" algn="ctr">
              <a:buNone/>
              <a:defRPr sz="1596"/>
            </a:lvl4pPr>
            <a:lvl5pPr marL="1824045" indent="0" algn="ctr">
              <a:buNone/>
              <a:defRPr sz="1596"/>
            </a:lvl5pPr>
            <a:lvl6pPr marL="2280056" indent="0" algn="ctr">
              <a:buNone/>
              <a:defRPr sz="1596"/>
            </a:lvl6pPr>
            <a:lvl7pPr marL="2736068" indent="0" algn="ctr">
              <a:buNone/>
              <a:defRPr sz="1596"/>
            </a:lvl7pPr>
            <a:lvl8pPr marL="3192079" indent="0" algn="ctr">
              <a:buNone/>
              <a:defRPr sz="1596"/>
            </a:lvl8pPr>
            <a:lvl9pPr marL="3648090" indent="0" algn="ctr">
              <a:buNone/>
              <a:defRPr sz="1596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68181" y="4826935"/>
            <a:ext cx="4486672" cy="295517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396" b="0" i="0" u="none">
                <a:solidFill>
                  <a:schemeClr val="accent6"/>
                </a:solidFill>
              </a:defRPr>
            </a:lvl1pPr>
            <a:lvl2pPr marL="456011" indent="0">
              <a:buNone/>
              <a:defRPr/>
            </a:lvl2pPr>
            <a:lvl3pPr marL="912023" indent="0">
              <a:buNone/>
              <a:defRPr/>
            </a:lvl3pPr>
            <a:lvl4pPr marL="1368034" indent="0">
              <a:buNone/>
              <a:defRPr/>
            </a:lvl4pPr>
            <a:lvl5pPr marL="1824045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8181" y="5198257"/>
            <a:ext cx="4486672" cy="295517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396" b="0" i="0" u="none">
                <a:solidFill>
                  <a:schemeClr val="accent6"/>
                </a:solidFill>
              </a:defRPr>
            </a:lvl1pPr>
            <a:lvl2pPr marL="456011" indent="0">
              <a:buNone/>
              <a:defRPr/>
            </a:lvl2pPr>
            <a:lvl3pPr marL="912023" indent="0">
              <a:buNone/>
              <a:defRPr/>
            </a:lvl3pPr>
            <a:lvl4pPr marL="1368034" indent="0">
              <a:buNone/>
              <a:defRPr/>
            </a:lvl4pPr>
            <a:lvl5pPr marL="1824045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68181" y="1130145"/>
            <a:ext cx="6678929" cy="2278355"/>
          </a:xfrm>
        </p:spPr>
        <p:txBody>
          <a:bodyPr anchor="b">
            <a:noAutofit/>
          </a:bodyPr>
          <a:lstStyle>
            <a:lvl1pPr algn="l" defTabSz="911389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zh-CN" altLang="en-US" sz="5984" b="1" i="0" u="none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grpSp>
        <p:nvGrpSpPr>
          <p:cNvPr id="184" name="组合 183"/>
          <p:cNvGrpSpPr/>
          <p:nvPr userDrawn="1"/>
        </p:nvGrpSpPr>
        <p:grpSpPr>
          <a:xfrm>
            <a:off x="6222508" y="1100759"/>
            <a:ext cx="6809797" cy="6326238"/>
            <a:chOff x="5199944" y="373599"/>
            <a:chExt cx="7319693" cy="6111994"/>
          </a:xfrm>
        </p:grpSpPr>
        <p:pic>
          <p:nvPicPr>
            <p:cNvPr id="185" name="图片 18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944" y="373599"/>
              <a:ext cx="7319693" cy="6111994"/>
            </a:xfrm>
            <a:prstGeom prst="rect">
              <a:avLst/>
            </a:prstGeom>
            <a:noFill/>
          </p:spPr>
        </p:pic>
        <p:sp>
          <p:nvSpPr>
            <p:cNvPr id="186" name="椭圆 185"/>
            <p:cNvSpPr/>
            <p:nvPr/>
          </p:nvSpPr>
          <p:spPr>
            <a:xfrm>
              <a:off x="6491081" y="5095319"/>
              <a:ext cx="4232538" cy="1051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pic>
          <p:nvPicPr>
            <p:cNvPr id="187" name="图片 1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664062" y="1977809"/>
              <a:ext cx="1885785" cy="695201"/>
            </a:xfrm>
            <a:prstGeom prst="rect">
              <a:avLst/>
            </a:prstGeom>
          </p:spPr>
        </p:pic>
        <p:pic>
          <p:nvPicPr>
            <p:cNvPr id="188" name="图片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6838623" y="2325409"/>
              <a:ext cx="3537453" cy="3559628"/>
            </a:xfrm>
            <a:custGeom>
              <a:avLst/>
              <a:gdLst>
                <a:gd name="connsiteX0" fmla="*/ 3432802 w 3537453"/>
                <a:gd name="connsiteY0" fmla="*/ 915573 h 3559628"/>
                <a:gd name="connsiteX1" fmla="*/ 3432802 w 3537453"/>
                <a:gd name="connsiteY1" fmla="*/ 1211283 h 3559628"/>
                <a:gd name="connsiteX2" fmla="*/ 3470451 w 3537453"/>
                <a:gd name="connsiteY2" fmla="*/ 1211283 h 3559628"/>
                <a:gd name="connsiteX3" fmla="*/ 3470451 w 3537453"/>
                <a:gd name="connsiteY3" fmla="*/ 1345630 h 3559628"/>
                <a:gd name="connsiteX4" fmla="*/ 2803072 w 3537453"/>
                <a:gd name="connsiteY4" fmla="*/ 1345630 h 3559628"/>
                <a:gd name="connsiteX5" fmla="*/ 2803072 w 3537453"/>
                <a:gd name="connsiteY5" fmla="*/ 1211283 h 3559628"/>
                <a:gd name="connsiteX6" fmla="*/ 2810502 w 3537453"/>
                <a:gd name="connsiteY6" fmla="*/ 1211283 h 3559628"/>
                <a:gd name="connsiteX7" fmla="*/ 2810502 w 3537453"/>
                <a:gd name="connsiteY7" fmla="*/ 915573 h 3559628"/>
                <a:gd name="connsiteX8" fmla="*/ 3537453 w 3537453"/>
                <a:gd name="connsiteY8" fmla="*/ 0 h 3559628"/>
                <a:gd name="connsiteX9" fmla="*/ 2289678 w 3537453"/>
                <a:gd name="connsiteY9" fmla="*/ 0 h 3559628"/>
                <a:gd name="connsiteX10" fmla="*/ 2289678 w 3537453"/>
                <a:gd name="connsiteY10" fmla="*/ 543832 h 3559628"/>
                <a:gd name="connsiteX11" fmla="*/ 857339 w 3537453"/>
                <a:gd name="connsiteY11" fmla="*/ 543832 h 3559628"/>
                <a:gd name="connsiteX12" fmla="*/ 857339 w 3537453"/>
                <a:gd name="connsiteY12" fmla="*/ 0 h 3559628"/>
                <a:gd name="connsiteX13" fmla="*/ 0 w 3537453"/>
                <a:gd name="connsiteY13" fmla="*/ 0 h 3559628"/>
                <a:gd name="connsiteX14" fmla="*/ 0 w 3537453"/>
                <a:gd name="connsiteY14" fmla="*/ 3559628 h 3559628"/>
                <a:gd name="connsiteX15" fmla="*/ 3537453 w 3537453"/>
                <a:gd name="connsiteY15" fmla="*/ 3559628 h 355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37453" h="3559628">
                  <a:moveTo>
                    <a:pt x="3432802" y="915573"/>
                  </a:moveTo>
                  <a:lnTo>
                    <a:pt x="3432802" y="1211283"/>
                  </a:lnTo>
                  <a:lnTo>
                    <a:pt x="3470451" y="1211283"/>
                  </a:lnTo>
                  <a:lnTo>
                    <a:pt x="3470451" y="1345630"/>
                  </a:lnTo>
                  <a:lnTo>
                    <a:pt x="2803072" y="1345630"/>
                  </a:lnTo>
                  <a:lnTo>
                    <a:pt x="2803072" y="1211283"/>
                  </a:lnTo>
                  <a:lnTo>
                    <a:pt x="2810502" y="1211283"/>
                  </a:lnTo>
                  <a:lnTo>
                    <a:pt x="2810502" y="915573"/>
                  </a:lnTo>
                  <a:close/>
                  <a:moveTo>
                    <a:pt x="3537453" y="0"/>
                  </a:moveTo>
                  <a:lnTo>
                    <a:pt x="2289678" y="0"/>
                  </a:lnTo>
                  <a:lnTo>
                    <a:pt x="2289678" y="543832"/>
                  </a:lnTo>
                  <a:lnTo>
                    <a:pt x="857339" y="543832"/>
                  </a:lnTo>
                  <a:lnTo>
                    <a:pt x="857339" y="0"/>
                  </a:lnTo>
                  <a:lnTo>
                    <a:pt x="0" y="0"/>
                  </a:lnTo>
                  <a:lnTo>
                    <a:pt x="0" y="3559628"/>
                  </a:lnTo>
                  <a:lnTo>
                    <a:pt x="3537453" y="3559628"/>
                  </a:lnTo>
                  <a:close/>
                </a:path>
              </a:pathLst>
            </a:custGeom>
          </p:spPr>
        </p:pic>
        <p:pic>
          <p:nvPicPr>
            <p:cNvPr id="189" name="图片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013646" y="2805428"/>
              <a:ext cx="775565" cy="554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563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4192" y="6420755"/>
            <a:ext cx="204205" cy="202658"/>
          </a:xfrm>
          <a:prstGeom prst="rect">
            <a:avLst/>
          </a:prstGeom>
        </p:spPr>
        <p:txBody>
          <a:bodyPr lIns="25386" tIns="25386" rIns="25386" bIns="25386" anchor="t"/>
          <a:lstStyle>
            <a:lvl1pPr defTabSz="911521">
              <a:defRPr sz="997">
                <a:solidFill>
                  <a:srgbClr val="979795"/>
                </a:solidFill>
                <a:latin typeface="OPPOSans-S R"/>
                <a:ea typeface="OPPOSans-S R"/>
                <a:cs typeface="OPPOSans-S R"/>
                <a:sym typeface="OPPOSans-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26751"/>
            <a:ext cx="12160254" cy="7294040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矩形 11"/>
          <p:cNvSpPr/>
          <p:nvPr/>
        </p:nvSpPr>
        <p:spPr>
          <a:xfrm>
            <a:off x="0" y="-226752"/>
            <a:ext cx="12160251" cy="7294040"/>
          </a:xfrm>
          <a:prstGeom prst="rect">
            <a:avLst/>
          </a:prstGeom>
          <a:solidFill>
            <a:srgbClr val="000000">
              <a:alpha val="5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1521">
              <a:defRPr sz="3200">
                <a:solidFill>
                  <a:srgbClr val="FFFFFF"/>
                </a:solidFill>
              </a:defRPr>
            </a:pPr>
            <a:endParaRPr sz="3192"/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0719" y="1237851"/>
            <a:ext cx="5362862" cy="760416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1pPr>
            <a:lvl2pPr marL="738501" indent="-422002"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2pPr>
            <a:lvl3pPr marL="1055002" indent="-422002"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3pPr>
            <a:lvl4pPr marL="1371502" indent="-422002"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4pPr>
            <a:lvl5pPr marL="1688003" indent="-422002"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3" name="图片 1" descr="图片 1"/>
          <p:cNvPicPr>
            <a:picLocks noChangeAspect="1"/>
          </p:cNvPicPr>
          <p:nvPr/>
        </p:nvPicPr>
        <p:blipFill>
          <a:blip r:embed="rId3"/>
          <a:srcRect t="18519" b="16754"/>
          <a:stretch>
            <a:fillRect/>
          </a:stretch>
        </p:blipFill>
        <p:spPr>
          <a:xfrm>
            <a:off x="7" y="-226751"/>
            <a:ext cx="5639234" cy="70649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89126648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图片 1" descr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0" y="6465441"/>
            <a:ext cx="664478" cy="15799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线条"/>
          <p:cNvSpPr/>
          <p:nvPr/>
        </p:nvSpPr>
        <p:spPr>
          <a:xfrm>
            <a:off x="381862" y="6387306"/>
            <a:ext cx="11396526" cy="2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45599" tIns="45599" rIns="45599" bIns="45599"/>
          <a:lstStyle/>
          <a:p>
            <a:endParaRPr sz="1795"/>
          </a:p>
        </p:txBody>
      </p:sp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0518" y="6420755"/>
            <a:ext cx="147873" cy="139345"/>
          </a:xfrm>
          <a:prstGeom prst="rect">
            <a:avLst/>
          </a:prstGeom>
        </p:spPr>
        <p:txBody>
          <a:bodyPr lIns="25400" tIns="25400" rIns="25400" bIns="25400" anchor="t"/>
          <a:lstStyle>
            <a:lvl1pPr>
              <a:defRPr sz="598">
                <a:solidFill>
                  <a:srgbClr val="929292"/>
                </a:solidFill>
                <a:latin typeface="OPPOSans R"/>
                <a:ea typeface="OPPOSans R"/>
                <a:cs typeface="OPPOSans R"/>
                <a:sym typeface="OPPOSans 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299" name="表格 17"/>
          <p:cNvGraphicFramePr/>
          <p:nvPr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/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R 4</a:t>
                      </a:r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G 106</a:t>
                      </a:r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B 56</a:t>
                      </a:r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Dark Green</a:t>
                      </a:r>
                    </a:p>
                  </a:txBody>
                  <a:tcPr marL="22800" marR="22800" marT="22802" marB="22802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R 45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G 200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B 77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Light Green</a:t>
                      </a:r>
                    </a:p>
                  </a:txBody>
                  <a:tcPr marL="22800" marR="22800" marT="22802" marB="22802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R 202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G 202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B 200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Platinum </a:t>
                      </a:r>
                    </a:p>
                  </a:txBody>
                  <a:tcPr marL="22800" marR="22800" marT="22802" marB="22802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R 250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G 250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B 250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White</a:t>
                      </a:r>
                    </a:p>
                  </a:txBody>
                  <a:tcPr marL="22800" marR="22800" marT="22802" marB="22802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0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0250" cy="68405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016066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99246"/>
            <a:ext cx="11731521" cy="4329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967"/>
            <a:endParaRPr lang="en-US" sz="3191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967"/>
            <a:endParaRPr lang="en-US" sz="3191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9439442" y="6347287"/>
            <a:ext cx="2223686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7967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成为更健康，更长久的企业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8013" y="2400899"/>
            <a:ext cx="10436194" cy="1164474"/>
          </a:xfrm>
        </p:spPr>
        <p:txBody>
          <a:bodyPr>
            <a:noAutofit/>
          </a:bodyPr>
          <a:lstStyle>
            <a:lvl1pPr algn="l">
              <a:defRPr sz="319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  <a:br/>
            <a:r>
              <a:rPr lang="zh-CN" altLang="en-US" dirty="0"/>
              <a:t>谢谢</a:t>
            </a:r>
            <a:endParaRPr lang="en-US" dirty="0"/>
          </a:p>
        </p:txBody>
      </p:sp>
      <p:sp>
        <p:nvSpPr>
          <p:cNvPr id="12" name="Content Placeholder 2"/>
          <p:cNvSpPr/>
          <p:nvPr userDrawn="1"/>
        </p:nvSpPr>
        <p:spPr>
          <a:xfrm>
            <a:off x="489277" y="4363643"/>
            <a:ext cx="6412572" cy="1505209"/>
          </a:xfrm>
          <a:prstGeom prst="rect">
            <a:avLst/>
          </a:prstGeom>
        </p:spPr>
        <p:txBody>
          <a:bodyPr vert="horz" lIns="121603" tIns="60801" rIns="121603" bIns="60801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96" dirty="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Myriad Pro"/>
              </a:rPr>
              <a:t>Guangdong OPPO Mobile Telecommunications Corp., Ltd</a:t>
            </a:r>
          </a:p>
          <a:p>
            <a:pPr algn="l"/>
            <a:endParaRPr lang="en-US" sz="1596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Myriad Pro"/>
            </a:endParaRPr>
          </a:p>
          <a:p>
            <a:pPr algn="just"/>
            <a:r>
              <a:rPr lang="zh-TW" altLang="en-US" sz="1596" dirty="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华文细黑" panose="02010600040101010101" charset="-122"/>
              </a:rPr>
              <a:t>广东欧珀移动通信有限公司</a:t>
            </a:r>
            <a:endParaRPr lang="en-US" altLang="zh-TW" sz="1596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华文细黑" panose="02010600040101010101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4" descr="Screen shot 2013-04-18 at 下午05.58.5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31583" y="1817812"/>
            <a:ext cx="11761243" cy="43070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967"/>
            <a:endParaRPr lang="en-US" sz="3191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2" y="6316629"/>
            <a:ext cx="494237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7967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 hasCustomPrompt="1"/>
          </p:nvPr>
        </p:nvSpPr>
        <p:spPr>
          <a:xfrm>
            <a:off x="305822" y="2718676"/>
            <a:ext cx="5400143" cy="1458201"/>
          </a:xfrm>
        </p:spPr>
        <p:txBody>
          <a:bodyPr/>
          <a:lstStyle>
            <a:lvl1pPr marL="0" marR="0" indent="0" defTabSz="607967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 sz="5852"/>
            </a:lvl1pPr>
          </a:lstStyle>
          <a:p>
            <a:pPr marL="0" marR="0" lvl="0" indent="0" defTabSz="607967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0" lang="zh-CN" altLang="en-US" sz="531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研发品质管理部</a:t>
            </a:r>
            <a:br/>
            <a:r>
              <a:rPr kumimoji="0" lang="zh-CN" altLang="en-US" sz="531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双周例会 </a:t>
            </a:r>
            <a:endParaRPr kumimoji="0" lang="en-US" sz="531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967"/>
            <a:endParaRPr lang="en-US" sz="3191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2" y="6316629"/>
            <a:ext cx="494237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7967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标题 7"/>
          <p:cNvSpPr>
            <a:spLocks noGrp="1"/>
          </p:cNvSpPr>
          <p:nvPr userDrawn="1">
            <p:ph type="ctrTitle" hasCustomPrompt="1"/>
          </p:nvPr>
        </p:nvSpPr>
        <p:spPr>
          <a:xfrm>
            <a:off x="6988485" y="3458746"/>
            <a:ext cx="4709257" cy="1397740"/>
          </a:xfrm>
        </p:spPr>
        <p:txBody>
          <a:bodyPr>
            <a:normAutofit/>
          </a:bodyPr>
          <a:lstStyle>
            <a:lvl1pPr>
              <a:defRPr sz="4256"/>
            </a:lvl1pPr>
          </a:lstStyle>
          <a:p>
            <a:pPr algn="ctr">
              <a:lnSpc>
                <a:spcPct val="120000"/>
              </a:lnSpc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研发品质管理部</a:t>
            </a:r>
            <a:br/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双周例会</a:t>
            </a:r>
            <a:endParaRPr lang="zh-CN" altLang="en-US" b="1" dirty="0"/>
          </a:p>
        </p:txBody>
      </p:sp>
      <p:pic>
        <p:nvPicPr>
          <p:cNvPr id="12" name="Picture 2" descr="phone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120" y="1880226"/>
            <a:ext cx="8222847" cy="4045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-29555" y="1817812"/>
            <a:ext cx="11727295" cy="4307005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127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1183" y="2370781"/>
            <a:ext cx="10336213" cy="1505525"/>
          </a:xfrm>
        </p:spPr>
        <p:txBody>
          <a:bodyPr anchor="t">
            <a:normAutofit/>
          </a:bodyPr>
          <a:lstStyle>
            <a:lvl1pPr algn="l">
              <a:defRPr sz="3191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7560" y="3876306"/>
            <a:ext cx="8512175" cy="1748137"/>
          </a:xfrm>
        </p:spPr>
        <p:txBody>
          <a:bodyPr>
            <a:normAutofit/>
          </a:bodyPr>
          <a:lstStyle>
            <a:lvl1pPr marL="0" indent="0" algn="l">
              <a:buNone/>
              <a:defRPr sz="1596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 marL="607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967"/>
            <a:endParaRPr lang="en-US" sz="3191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2" y="6316629"/>
            <a:ext cx="494237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7967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90"/>
          </a:xfrm>
          <a:prstGeom prst="rect">
            <a:avLst/>
          </a:prstGeom>
        </p:spPr>
        <p:txBody>
          <a:bodyPr/>
          <a:lstStyle>
            <a:lvl1pPr marL="341981" indent="-341981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99246"/>
            <a:ext cx="11731521" cy="4329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967"/>
            <a:endParaRPr lang="en-US" sz="3191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400900"/>
            <a:ext cx="10436194" cy="811531"/>
          </a:xfrm>
        </p:spPr>
        <p:txBody>
          <a:bodyPr lIns="0" anchor="t">
            <a:normAutofit/>
          </a:bodyPr>
          <a:lstStyle>
            <a:lvl1pPr algn="l">
              <a:defRPr sz="3191" b="0" i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967"/>
            <a:endParaRPr lang="en-US" sz="3191" dirty="0">
              <a:solidFill>
                <a:srgbClr val="FFFFFF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08013" y="3323681"/>
            <a:ext cx="10436194" cy="2498697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127" b="0" i="0">
                <a:solidFill>
                  <a:schemeClr val="bg1"/>
                </a:solidFill>
                <a:latin typeface="Myriad Pro"/>
                <a:cs typeface="Myriad Pro"/>
              </a:defRPr>
            </a:lvl1pPr>
            <a:lvl2pPr>
              <a:defRPr sz="1862" b="0" i="0">
                <a:solidFill>
                  <a:schemeClr val="bg1"/>
                </a:solidFill>
                <a:latin typeface="Myriad Pro"/>
                <a:cs typeface="Myriad Pro"/>
              </a:defRPr>
            </a:lvl2pPr>
            <a:lvl3pPr>
              <a:defRPr sz="1596" b="0" i="0">
                <a:solidFill>
                  <a:schemeClr val="bg1"/>
                </a:solidFill>
                <a:latin typeface="Myriad Pro"/>
                <a:cs typeface="Myriad Pro"/>
              </a:defRPr>
            </a:lvl3pPr>
            <a:lvl4pPr>
              <a:defRPr sz="1330" b="0" i="0">
                <a:solidFill>
                  <a:schemeClr val="bg1"/>
                </a:solidFill>
                <a:latin typeface="Myriad Pro"/>
                <a:cs typeface="Myriad Pro"/>
              </a:defRPr>
            </a:lvl4pPr>
            <a:lvl5pPr>
              <a:defRPr sz="1196" b="0" i="0">
                <a:solidFill>
                  <a:schemeClr val="bg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7"/>
          <p:cNvSpPr/>
          <p:nvPr userDrawn="1"/>
        </p:nvSpPr>
        <p:spPr>
          <a:xfrm>
            <a:off x="6796462" y="6316629"/>
            <a:ext cx="494237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7967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048" y="1590280"/>
            <a:ext cx="5352472" cy="4261223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127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sz="1862"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sz="1596"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sz="1330"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sz="1196"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1505" y="6311809"/>
            <a:ext cx="2837392" cy="364195"/>
          </a:xfrm>
          <a:prstGeom prst="rect">
            <a:avLst/>
          </a:prstGeom>
        </p:spPr>
        <p:txBody>
          <a:bodyPr anchor="t"/>
          <a:lstStyle>
            <a:lvl1pPr algn="r">
              <a:defRPr sz="1330" b="0" i="0">
                <a:solidFill>
                  <a:schemeClr val="accent1"/>
                </a:solidFill>
                <a:latin typeface="+mn-lt"/>
                <a:cs typeface="Myriad Pro Light"/>
              </a:defRPr>
            </a:lvl1pPr>
          </a:lstStyle>
          <a:p>
            <a:pPr defTabSz="607967"/>
            <a:fld id="{AE50D92A-B099-4992-A6B4-5CC87C2D8DDE}" type="datetime1">
              <a:rPr lang="zh-CN" altLang="en-US" smtClean="0">
                <a:solidFill>
                  <a:srgbClr val="046937"/>
                </a:solidFill>
              </a:rPr>
              <a:pPr defTabSz="607967"/>
              <a:t>2023/9/13</a:t>
            </a:fld>
            <a:endParaRPr lang="en-US" dirty="0">
              <a:solidFill>
                <a:srgbClr val="0469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897" y="6311809"/>
            <a:ext cx="535846" cy="364195"/>
          </a:xfrm>
          <a:prstGeom prst="rect">
            <a:avLst/>
          </a:prstGeom>
        </p:spPr>
        <p:txBody>
          <a:bodyPr anchor="t"/>
          <a:lstStyle>
            <a:lvl1pPr>
              <a:defRPr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07967"/>
            <a:fld id="{9380A3BF-C42B-5B4A-8FD1-FDF44958D935}" type="slidenum">
              <a:rPr lang="en-US" sz="2394" smtClean="0">
                <a:solidFill>
                  <a:srgbClr val="046937"/>
                </a:solidFill>
              </a:rPr>
              <a:pPr defTabSz="607967"/>
              <a:t>‹#›</a:t>
            </a:fld>
            <a:endParaRPr lang="en-US" sz="2394" dirty="0">
              <a:solidFill>
                <a:srgbClr val="046937"/>
              </a:solidFill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6028" y="338298"/>
            <a:ext cx="2366618" cy="52421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311734" y="1590280"/>
            <a:ext cx="5386006" cy="4261223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127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sz="1862"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sz="1596"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sz="1330"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sz="1196"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0590" y="737346"/>
            <a:ext cx="11201694" cy="587330"/>
          </a:xfrm>
        </p:spPr>
        <p:txBody>
          <a:bodyPr lIns="0" anchor="ctr" anchorCtr="0">
            <a:normAutofit/>
          </a:bodyPr>
          <a:lstStyle>
            <a:lvl1pPr algn="l">
              <a:lnSpc>
                <a:spcPct val="100000"/>
              </a:lnSpc>
              <a:defRPr sz="3191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单击添加内容</a:t>
            </a:r>
            <a:endParaRPr lang="en-US" dirty="0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490590" y="1369694"/>
            <a:ext cx="11201694" cy="1584"/>
          </a:xfrm>
          <a:prstGeom prst="line">
            <a:avLst/>
          </a:prstGeom>
          <a:ln w="12700"/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237" y="6311809"/>
            <a:ext cx="3850746" cy="364195"/>
          </a:xfrm>
          <a:prstGeom prst="rect">
            <a:avLst/>
          </a:prstGeom>
        </p:spPr>
        <p:txBody>
          <a:bodyPr anchor="t"/>
          <a:lstStyle>
            <a:lvl1pPr algn="l">
              <a:defRPr sz="1330"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07967"/>
            <a:r>
              <a:rPr lang="zh-CN" altLang="en-US">
                <a:solidFill>
                  <a:srgbClr val="046937"/>
                </a:solidFill>
              </a:rPr>
              <a:t>研发品质管理部</a:t>
            </a:r>
            <a:endParaRPr lang="en-US" dirty="0">
              <a:solidFill>
                <a:srgbClr val="046937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-29554" y="1607334"/>
            <a:ext cx="11729407" cy="4307005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127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1505" y="6311809"/>
            <a:ext cx="2837392" cy="364195"/>
          </a:xfrm>
          <a:prstGeom prst="rect">
            <a:avLst/>
          </a:prstGeom>
        </p:spPr>
        <p:txBody>
          <a:bodyPr anchor="t"/>
          <a:lstStyle>
            <a:lvl1pPr algn="r">
              <a:defRPr sz="1330" b="0" i="0">
                <a:solidFill>
                  <a:schemeClr val="accent1"/>
                </a:solidFill>
                <a:latin typeface="+mn-lt"/>
                <a:cs typeface="Myriad Pro Light"/>
              </a:defRPr>
            </a:lvl1pPr>
          </a:lstStyle>
          <a:p>
            <a:pPr defTabSz="607967"/>
            <a:fld id="{26060CBE-F2F4-4C35-A962-0028C6BC2150}" type="datetime1">
              <a:rPr lang="zh-CN" altLang="en-US" smtClean="0">
                <a:solidFill>
                  <a:srgbClr val="046937"/>
                </a:solidFill>
              </a:rPr>
              <a:pPr defTabSz="607967"/>
              <a:t>2023/9/13</a:t>
            </a:fld>
            <a:endParaRPr lang="en-US" dirty="0">
              <a:solidFill>
                <a:srgbClr val="0469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897" y="6311809"/>
            <a:ext cx="535846" cy="364195"/>
          </a:xfrm>
          <a:prstGeom prst="rect">
            <a:avLst/>
          </a:prstGeom>
        </p:spPr>
        <p:txBody>
          <a:bodyPr anchor="t"/>
          <a:lstStyle>
            <a:lvl1pPr>
              <a:defRPr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07967"/>
            <a:fld id="{9380A3BF-C42B-5B4A-8FD1-FDF44958D935}" type="slidenum">
              <a:rPr lang="en-US" sz="2394" smtClean="0">
                <a:solidFill>
                  <a:srgbClr val="046937"/>
                </a:solidFill>
              </a:rPr>
              <a:pPr defTabSz="607967"/>
              <a:t>‹#›</a:t>
            </a:fld>
            <a:endParaRPr lang="en-US" sz="2394" dirty="0">
              <a:solidFill>
                <a:srgbClr val="046937"/>
              </a:solidFill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6028" y="338298"/>
            <a:ext cx="2366618" cy="524217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490590" y="1369694"/>
            <a:ext cx="11201694" cy="1584"/>
          </a:xfrm>
          <a:prstGeom prst="line">
            <a:avLst/>
          </a:prstGeom>
          <a:ln w="12700"/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90590" y="737346"/>
            <a:ext cx="11201694" cy="587330"/>
          </a:xfrm>
        </p:spPr>
        <p:txBody>
          <a:bodyPr lIns="0" anchor="ctr" anchorCtr="0">
            <a:normAutofit/>
          </a:bodyPr>
          <a:lstStyle>
            <a:lvl1pPr algn="l">
              <a:lnSpc>
                <a:spcPct val="100000"/>
              </a:lnSpc>
              <a:defRPr sz="3191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单击添加内容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237" y="6311809"/>
            <a:ext cx="3850746" cy="364195"/>
          </a:xfrm>
          <a:prstGeom prst="rect">
            <a:avLst/>
          </a:prstGeom>
        </p:spPr>
        <p:txBody>
          <a:bodyPr anchor="t"/>
          <a:lstStyle>
            <a:lvl1pPr algn="l">
              <a:defRPr sz="1330"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07967"/>
            <a:r>
              <a:rPr lang="zh-CN" altLang="en-US">
                <a:solidFill>
                  <a:srgbClr val="046937"/>
                </a:solidFill>
              </a:rPr>
              <a:t>研发品质管理部</a:t>
            </a:r>
            <a:endParaRPr lang="en-US" dirty="0">
              <a:solidFill>
                <a:srgbClr val="046937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5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89"/>
          </a:xfrm>
          <a:prstGeom prst="rect">
            <a:avLst/>
          </a:prstGeom>
        </p:spPr>
        <p:txBody>
          <a:bodyPr/>
          <a:lstStyle>
            <a:lvl1pPr marL="341990" indent="-341990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9985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6" name="线条"/>
          <p:cNvSpPr/>
          <p:nvPr/>
        </p:nvSpPr>
        <p:spPr>
          <a:xfrm>
            <a:off x="47735" y="11056"/>
            <a:ext cx="12219297" cy="6829483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4" y="51825"/>
            <a:ext cx="12225175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4" y="1396611"/>
            <a:ext cx="11391526" cy="460311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1" y="2510966"/>
            <a:ext cx="5802284" cy="441186"/>
          </a:xfrm>
          <a:prstGeom prst="rect">
            <a:avLst/>
          </a:prstGeom>
          <a:ln w="12700">
            <a:miter lim="400000"/>
          </a:ln>
        </p:spPr>
        <p:txBody>
          <a:bodyPr lIns="25334" tIns="25334" rIns="25334" bIns="25334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sz="2493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Thank you</a:t>
            </a:r>
            <a:endParaRPr lang="en-US" sz="2493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A 章节页">
    <p:bg>
      <p:bgPr>
        <a:solidFill>
          <a:srgbClr val="2DC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3161"/>
            <a:ext cx="665268" cy="1583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046A38"/>
                </a:solidFill>
              </a:defRPr>
            </a:lvl1pPr>
          </a:lstStyle>
          <a:p>
            <a:r>
              <a:rPr kumimoji="1" lang="zh-CN" altLang="en-US" dirty="0"/>
              <a:t>单击此处编辑母版标题样式 章节标题</a:t>
            </a:r>
          </a:p>
        </p:txBody>
      </p:sp>
      <p:sp>
        <p:nvSpPr>
          <p:cNvPr id="6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642" y="1228963"/>
            <a:ext cx="5519945" cy="55276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046A38"/>
                </a:solidFill>
                <a:latin typeface="OPPOSans B" charset="-122"/>
                <a:ea typeface="OPPOSans B" charset="-122"/>
                <a:cs typeface="OPPOSans B" charset="-122"/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 二级标题</a:t>
            </a:r>
          </a:p>
        </p:txBody>
      </p:sp>
    </p:spTree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static.smartisanos.cn/jianguopro/assets/images/color-matching-black-bg.2814c67b8bbb8fb56083970d3ee75e7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60250" cy="6840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0222" y="2713058"/>
            <a:ext cx="4942020" cy="1805552"/>
          </a:xfrm>
        </p:spPr>
        <p:txBody>
          <a:bodyPr anchor="b">
            <a:normAutofit/>
          </a:bodyPr>
          <a:lstStyle>
            <a:lvl1pPr marL="0" marR="0" indent="0" algn="l" defTabSz="455986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defRPr sz="3191" b="0" i="0">
                <a:solidFill>
                  <a:schemeClr val="tx1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1pPr>
            <a:lvl2pPr marL="455986" indent="0">
              <a:buNone/>
              <a:defRPr sz="1796">
                <a:solidFill>
                  <a:schemeClr val="tx1">
                    <a:tint val="75000"/>
                  </a:schemeClr>
                </a:solidFill>
              </a:defRPr>
            </a:lvl2pPr>
            <a:lvl3pPr marL="911973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7959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4pPr>
            <a:lvl5pPr marL="1823946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5pPr>
            <a:lvl6pPr marL="2279932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6pPr>
            <a:lvl7pPr marL="2735919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7pPr>
            <a:lvl8pPr marL="3191906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8pPr>
            <a:lvl9pPr marL="3647892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14846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algn="r" defTabSz="455986">
              <a:spcBef>
                <a:spcPct val="0"/>
              </a:spcBef>
              <a:spcAft>
                <a:spcPct val="0"/>
              </a:spcAft>
              <a:defRPr/>
            </a:pPr>
            <a:fld id="{31D86BBF-D951-474E-AA96-618B11DF1D61}" type="datetime1">
              <a:rPr lang="en-US" altLang="zh-CN" sz="997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algn="r" defTabSz="455986">
                <a:spcBef>
                  <a:spcPct val="0"/>
                </a:spcBef>
                <a:spcAft>
                  <a:spcPct val="0"/>
                </a:spcAft>
                <a:defRPr/>
              </a:pPr>
              <a:t>9/13/2023</a:t>
            </a:fld>
            <a:endParaRPr lang="en-US" sz="997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846684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defTabSz="455986">
              <a:spcBef>
                <a:spcPct val="0"/>
              </a:spcBef>
              <a:spcAft>
                <a:spcPct val="0"/>
              </a:spcAft>
              <a:defRPr/>
            </a:pPr>
            <a:fld id="{749D614A-F997-4363-98FF-EC5A54080063}" type="slidenum">
              <a:rPr lang="en-US" sz="997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defTabSz="455986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97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922717" y="6472479"/>
            <a:ext cx="2411322" cy="231883"/>
          </a:xfrm>
        </p:spPr>
        <p:txBody>
          <a:bodyPr/>
          <a:lstStyle/>
          <a:p>
            <a:r>
              <a:rPr lang="en-GB"/>
              <a:t>© 2020 Korn Ferry.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34040" y="6472479"/>
            <a:ext cx="502688" cy="231883"/>
          </a:xfrm>
        </p:spPr>
        <p:txBody>
          <a:bodyPr/>
          <a:lstStyle/>
          <a:p>
            <a:fld id="{8D106B86-2C1D-4C37-AAEC-BECB664F03F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90059" y="0"/>
            <a:ext cx="1584" cy="1113158"/>
          </a:xfrm>
          <a:prstGeom prst="line">
            <a:avLst/>
          </a:prstGeom>
          <a:ln w="38100">
            <a:solidFill>
              <a:srgbClr val="006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616" y="1551240"/>
            <a:ext cx="10488215" cy="44891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018" y="6340167"/>
            <a:ext cx="2736056" cy="36419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084" y="6340167"/>
            <a:ext cx="4104084" cy="3641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8177" y="6340167"/>
            <a:ext cx="2736056" cy="36419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9455861" y="0"/>
            <a:ext cx="2512803" cy="690388"/>
          </a:xfrm>
          <a:prstGeom prst="rect">
            <a:avLst/>
          </a:prstGeom>
          <a:solidFill>
            <a:schemeClr val="bg1"/>
          </a:solidFill>
          <a:ln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202" tIns="45601" rIns="91202" bIns="45601" numCol="1" rtlCol="0" anchor="t" anchorCtr="0" compatLnSpc="1"/>
          <a:lstStyle/>
          <a:p>
            <a:pPr marL="284992" indent="-284992" algn="ctr" defTabSz="797976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596" b="1" strike="noStrike" noProof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966" y="286607"/>
            <a:ext cx="1192274" cy="28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8013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07349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54752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07349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23146" y="6279994"/>
            <a:ext cx="535178" cy="484538"/>
          </a:xfrm>
          <a:prstGeom prst="rect">
            <a:avLst/>
          </a:prstGeom>
        </p:spPr>
        <p:txBody>
          <a:bodyPr anchor="ctr"/>
          <a:lstStyle/>
          <a:p>
            <a:pPr defTabSz="607349" fontAlgn="base"/>
            <a:fld id="{9380A3BF-C42B-5B4A-8FD1-FDF44958D935}" type="slidenum">
              <a:rPr lang="en-US" sz="1596" noProof="1" smtClean="0">
                <a:solidFill>
                  <a:srgbClr val="000000">
                    <a:tint val="75000"/>
                  </a:srgbClr>
                </a:solidFill>
                <a:latin typeface="Myriad Pro Light" panose="020B0403030403020204"/>
                <a:ea typeface="宋体" panose="02010600030101010101" pitchFamily="2" charset="-122"/>
                <a:cs typeface="Myriad Pro Light" panose="020B0403030403020204"/>
                <a:sym typeface="Helvetica Light"/>
              </a:rPr>
              <a:pPr defTabSz="607349" fontAlgn="base"/>
              <a:t>‹#›</a:t>
            </a:fld>
            <a:endParaRPr lang="en-US" sz="1596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0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6" y="1707761"/>
            <a:ext cx="5213752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450365" y="6378168"/>
            <a:ext cx="4398590" cy="291356"/>
          </a:xfrm>
        </p:spPr>
        <p:txBody>
          <a:bodyPr>
            <a:normAutofit/>
          </a:bodyPr>
          <a:lstStyle>
            <a:lvl1pPr>
              <a:defRPr sz="948" b="0" i="0">
                <a:solidFill>
                  <a:schemeClr val="accent2">
                    <a:lumMod val="75000"/>
                  </a:schemeClr>
                </a:solidFill>
                <a:latin typeface="OPPOSans-S R" charset="-122"/>
                <a:ea typeface="OPPOSans-S R" charset="-122"/>
                <a:cs typeface="OPPOSans-S R" charset="-122"/>
              </a:defRPr>
            </a:lvl1pPr>
          </a:lstStyle>
          <a:p>
            <a:r>
              <a:rPr kumimoji="1" lang="zh-CN" altLang="en-US" dirty="0"/>
              <a:t>单击此处加入汇报标题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" y="0"/>
            <a:ext cx="12159582" cy="6840538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96217" y="-4614"/>
            <a:ext cx="1089543" cy="973134"/>
            <a:chOff x="853731" y="-4879"/>
            <a:chExt cx="4057481" cy="3623561"/>
          </a:xfrm>
        </p:grpSpPr>
        <p:sp>
          <p:nvSpPr>
            <p:cNvPr id="4" name="圆角矩形 3"/>
            <p:cNvSpPr/>
            <p:nvPr/>
          </p:nvSpPr>
          <p:spPr>
            <a:xfrm>
              <a:off x="853731" y="1026395"/>
              <a:ext cx="4057481" cy="259228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4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53731" y="-4879"/>
              <a:ext cx="4057481" cy="2592288"/>
            </a:xfrm>
            <a:prstGeom prst="roundRect">
              <a:avLst>
                <a:gd name="adj" fmla="val 0"/>
              </a:avLst>
            </a:prstGeom>
            <a:solidFill>
              <a:srgbClr val="20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4"/>
            </a:p>
          </p:txBody>
        </p:sp>
        <p:sp>
          <p:nvSpPr>
            <p:cNvPr id="6" name="矩形 5"/>
            <p:cNvSpPr/>
            <p:nvPr/>
          </p:nvSpPr>
          <p:spPr>
            <a:xfrm>
              <a:off x="976141" y="68387"/>
              <a:ext cx="3851125" cy="1644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2269" dirty="0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802650" y="787550"/>
            <a:ext cx="476676" cy="68104"/>
            <a:chOff x="9237687" y="2896245"/>
            <a:chExt cx="504056" cy="72008"/>
          </a:xfrm>
          <a:solidFill>
            <a:schemeClr val="bg1">
              <a:lumMod val="75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9237687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9" name="椭圆 8"/>
            <p:cNvSpPr/>
            <p:nvPr/>
          </p:nvSpPr>
          <p:spPr>
            <a:xfrm>
              <a:off x="9453711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0" name="椭圆 9"/>
            <p:cNvSpPr/>
            <p:nvPr/>
          </p:nvSpPr>
          <p:spPr>
            <a:xfrm>
              <a:off x="9669735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</p:grpSp>
      <p:sp>
        <p:nvSpPr>
          <p:cNvPr id="11" name="圆角矩形 10"/>
          <p:cNvSpPr/>
          <p:nvPr userDrawn="1"/>
        </p:nvSpPr>
        <p:spPr>
          <a:xfrm>
            <a:off x="9144465" y="6757372"/>
            <a:ext cx="3015786" cy="83166"/>
          </a:xfrm>
          <a:prstGeom prst="roundRect">
            <a:avLst>
              <a:gd name="adj" fmla="val 0"/>
            </a:avLst>
          </a:prstGeom>
          <a:solidFill>
            <a:srgbClr val="20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章节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章节标题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642" y="1228963"/>
            <a:ext cx="5519945" cy="55276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2DC84D"/>
                </a:solidFill>
                <a:latin typeface="OPPOSans B" charset="-122"/>
                <a:ea typeface="OPPOSans B" charset="-122"/>
                <a:cs typeface="OPPOSans B" charset="-122"/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 二级标题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</p:spTree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1145207"/>
            <a:ext cx="10944225" cy="522702"/>
          </a:xfrm>
        </p:spPr>
        <p:txBody>
          <a:bodyPr lIns="0">
            <a:noAutofit/>
          </a:bodyPr>
          <a:lstStyle>
            <a:lvl1pPr marL="0" indent="0">
              <a:buNone/>
              <a:defRPr sz="1860" b="1" i="0" baseline="0">
                <a:solidFill>
                  <a:srgbClr val="046A38"/>
                </a:solidFill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pPr lvl="0"/>
            <a:r>
              <a:rPr lang="zh-CN" altLang="en-US" dirty="0"/>
              <a:t>内页副标题，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08013" y="1770852"/>
            <a:ext cx="10944225" cy="4380900"/>
          </a:xfrm>
        </p:spPr>
        <p:txBody>
          <a:bodyPr lIns="0" bIns="0" numCol="1">
            <a:noAutofit/>
          </a:bodyPr>
          <a:lstStyle>
            <a:lvl1pPr marL="236226" indent="-23622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1pPr>
            <a:lvl2pPr marL="829642" marR="0" indent="-221661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2pPr>
            <a:lvl3pPr marL="1433191" marR="0" indent="-217227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3pPr>
            <a:lvl4pPr marL="2026607" marR="0" indent="-202660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4pPr>
            <a:lvl5pPr marL="2620022" marR="0" indent="-188095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5pPr>
          </a:lstStyle>
          <a:p>
            <a:pPr lvl="0"/>
            <a:r>
              <a:rPr lang="zh-CN" altLang="en-US" dirty="0"/>
              <a:t>内文，</a:t>
            </a:r>
            <a:r>
              <a:rPr lang="en-US" altLang="zh-CN" dirty="0"/>
              <a:t>14pt. </a:t>
            </a:r>
            <a:endParaRPr lang="en-US" dirty="0"/>
          </a:p>
          <a:p>
            <a:pPr marL="829642" marR="0" lvl="1" indent="-221661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1433191" marR="0" lvl="2" indent="-217227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026607" marR="0" lvl="3" indent="-202660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620022" marR="0" lvl="4" indent="-188095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8013" y="563234"/>
            <a:ext cx="10944225" cy="602446"/>
          </a:xfrm>
        </p:spPr>
        <p:txBody>
          <a:bodyPr lIns="0" tIns="0" bIns="0">
            <a:noAutofit/>
          </a:bodyPr>
          <a:lstStyle>
            <a:lvl1pPr algn="l">
              <a:defRPr sz="3191" b="1" i="0"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r>
              <a:rPr lang="zh-CN" altLang="en-US" dirty="0"/>
              <a:t>内页标题，</a:t>
            </a:r>
            <a:r>
              <a:rPr lang="en-US" altLang="zh-CN" dirty="0"/>
              <a:t>24pt</a:t>
            </a:r>
            <a:endParaRPr lang="en-US" dirty="0"/>
          </a:p>
        </p:txBody>
      </p:sp>
      <p:sp>
        <p:nvSpPr>
          <p:cNvPr id="20" name="TextBox 19"/>
          <p:cNvSpPr/>
          <p:nvPr userDrawn="1"/>
        </p:nvSpPr>
        <p:spPr>
          <a:xfrm>
            <a:off x="10433161" y="6319984"/>
            <a:ext cx="1074745" cy="25577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r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80A3BF-C42B-5B4A-8FD1-FDF44958D935}" type="slidenum">
              <a:rPr kumimoji="0" lang="en-US" sz="1062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yriad Pro" panose="020B0503030403020204" charset="0"/>
                <a:ea typeface="Myriad Pro" panose="020B0503030403020204" charset="0"/>
                <a:cs typeface="Myriad Pro" panose="020B0503030403020204" charset="0"/>
              </a:rPr>
              <a:pPr marL="0" marR="0" indent="0" algn="r" defTabSz="607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062" dirty="0">
              <a:latin typeface="Myriad Pro" panose="020B0503030403020204" charset="0"/>
              <a:ea typeface="Myriad Pro" panose="020B0503030403020204" charset="0"/>
              <a:cs typeface="Myriad Pro" panose="020B0503030403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) Title Slide / 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3791" y="1949661"/>
            <a:ext cx="10436194" cy="811531"/>
          </a:xfrm>
        </p:spPr>
        <p:txBody>
          <a:bodyPr lIns="0" tIns="0" anchor="t">
            <a:normAutofit/>
          </a:bodyPr>
          <a:lstStyle>
            <a:lvl1pPr algn="l">
              <a:defRPr sz="4788" b="1" i="0">
                <a:solidFill>
                  <a:srgbClr val="000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r>
              <a:rPr lang="zh-CN" altLang="en-US" dirty="0"/>
              <a:t>标题，方正兰亭中粗黑，</a:t>
            </a:r>
            <a:r>
              <a:rPr lang="en-US" altLang="zh-CN" dirty="0"/>
              <a:t>36pt</a:t>
            </a:r>
            <a:r>
              <a:rPr lang="zh-CN" altLang="en-US" dirty="0"/>
              <a:t>，黑色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3194" y="2958924"/>
            <a:ext cx="10437548" cy="2332961"/>
          </a:xfrm>
        </p:spPr>
        <p:txBody>
          <a:bodyPr lIns="0" tIns="0">
            <a:normAutofit/>
          </a:bodyPr>
          <a:lstStyle>
            <a:lvl1pPr marL="0" indent="0">
              <a:buNone/>
              <a:defRPr sz="3191" b="1" i="0">
                <a:solidFill>
                  <a:srgbClr val="046A38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pPr lvl="0"/>
            <a:r>
              <a:rPr lang="zh-CN" altLang="en-US" dirty="0"/>
              <a:t>副标题，方正兰亭中粗黑，</a:t>
            </a:r>
            <a:r>
              <a:rPr lang="en-US" altLang="zh-CN" dirty="0"/>
              <a:t>24pt</a:t>
            </a:r>
            <a:r>
              <a:rPr lang="zh-CN" altLang="en-US" dirty="0"/>
              <a:t>，品牌绿色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5266132" y="753296"/>
            <a:ext cx="1492356" cy="1434418"/>
            <a:chOff x="3533569" y="1591299"/>
            <a:chExt cx="1919159" cy="1844547"/>
          </a:xfrm>
        </p:grpSpPr>
        <p:sp>
          <p:nvSpPr>
            <p:cNvPr id="14" name="椭圆 13"/>
            <p:cNvSpPr/>
            <p:nvPr/>
          </p:nvSpPr>
          <p:spPr bwMode="auto">
            <a:xfrm>
              <a:off x="3724536" y="1707654"/>
              <a:ext cx="1728192" cy="1728192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1973">
                <a:defRPr/>
              </a:pPr>
              <a:endParaRPr lang="zh-CN" altLang="en-US" sz="2194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椭圆 14"/>
            <p:cNvSpPr/>
            <p:nvPr userDrawn="1"/>
          </p:nvSpPr>
          <p:spPr bwMode="auto">
            <a:xfrm flipV="1">
              <a:off x="3533569" y="2662094"/>
              <a:ext cx="179255" cy="179255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1973">
                <a:defRPr/>
              </a:pPr>
              <a:endParaRPr lang="zh-CN" altLang="en-US" sz="2194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椭圆 15"/>
            <p:cNvSpPr/>
            <p:nvPr userDrawn="1"/>
          </p:nvSpPr>
          <p:spPr bwMode="auto">
            <a:xfrm flipV="1">
              <a:off x="4900710" y="1591299"/>
              <a:ext cx="129114" cy="129114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1973">
                <a:defRPr/>
              </a:pPr>
              <a:endParaRPr lang="zh-CN" altLang="en-US" sz="2194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椭圆 16"/>
            <p:cNvSpPr/>
            <p:nvPr userDrawn="1"/>
          </p:nvSpPr>
          <p:spPr bwMode="auto">
            <a:xfrm flipV="1">
              <a:off x="5171073" y="3298016"/>
              <a:ext cx="80458" cy="80458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1973">
                <a:defRPr/>
              </a:pPr>
              <a:endParaRPr lang="zh-CN" altLang="en-US" sz="2194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24664" y="1085909"/>
            <a:ext cx="897702" cy="769197"/>
          </a:xfrm>
          <a:prstGeom prst="rect">
            <a:avLst/>
          </a:prstGeom>
        </p:spPr>
        <p:txBody>
          <a:bodyPr/>
          <a:lstStyle>
            <a:lvl1pPr algn="ctr">
              <a:defRPr sz="1796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</a:t>
            </a:r>
            <a:br/>
            <a:r>
              <a:rPr lang="zh-CN" altLang="en-US" dirty="0"/>
              <a:t>内容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4595" y="644765"/>
            <a:ext cx="11131062" cy="46076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394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98"/>
              </a:spcAft>
              <a:defRPr kumimoji="0" sz="7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593" y="241066"/>
            <a:ext cx="2829476" cy="33791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96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8" name="媒体占位符 2"/>
          <p:cNvSpPr>
            <a:spLocks noGrp="1"/>
          </p:cNvSpPr>
          <p:nvPr>
            <p:ph type="media" sz="quarter" idx="14"/>
          </p:nvPr>
        </p:nvSpPr>
        <p:spPr>
          <a:xfrm>
            <a:off x="912019" y="1366228"/>
            <a:ext cx="9778867" cy="39649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" y="657433"/>
            <a:ext cx="387406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6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多媒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98"/>
              </a:spcAft>
              <a:defRPr kumimoji="0" sz="7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1523" y="644765"/>
            <a:ext cx="11131062" cy="46076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394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1522" y="241066"/>
            <a:ext cx="2829476" cy="33791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96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657433"/>
            <a:ext cx="233071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6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5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89"/>
          </a:xfrm>
          <a:prstGeom prst="rect">
            <a:avLst/>
          </a:prstGeom>
        </p:spPr>
        <p:txBody>
          <a:bodyPr/>
          <a:lstStyle>
            <a:lvl1pPr marL="341990" indent="-341990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9985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6" name="线条"/>
          <p:cNvSpPr/>
          <p:nvPr/>
        </p:nvSpPr>
        <p:spPr>
          <a:xfrm>
            <a:off x="47735" y="11056"/>
            <a:ext cx="12219297" cy="6829483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4" y="51825"/>
            <a:ext cx="12225175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4" y="1396611"/>
            <a:ext cx="11391526" cy="460311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1" y="2510966"/>
            <a:ext cx="5802284" cy="441186"/>
          </a:xfrm>
          <a:prstGeom prst="rect">
            <a:avLst/>
          </a:prstGeom>
          <a:ln w="12700">
            <a:miter lim="400000"/>
          </a:ln>
        </p:spPr>
        <p:txBody>
          <a:bodyPr lIns="25334" tIns="25334" rIns="25334" bIns="25334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sz="2493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Thank you</a:t>
            </a:r>
            <a:endParaRPr lang="en-US" sz="2493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A 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87244" y="1707486"/>
            <a:ext cx="11391145" cy="458863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20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4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static.smartisanos.cn/jianguopro/assets/images/color-matching-black-bg.2814c67b8bbb8fb56083970d3ee75e7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60250" cy="6840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0222" y="2713058"/>
            <a:ext cx="4942020" cy="1805552"/>
          </a:xfrm>
        </p:spPr>
        <p:txBody>
          <a:bodyPr anchor="b">
            <a:normAutofit/>
          </a:bodyPr>
          <a:lstStyle>
            <a:lvl1pPr marL="0" marR="0" indent="0" algn="l" defTabSz="455986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defRPr sz="3191" b="0" i="0">
                <a:solidFill>
                  <a:schemeClr val="tx1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1pPr>
            <a:lvl2pPr marL="455986" indent="0">
              <a:buNone/>
              <a:defRPr sz="1796">
                <a:solidFill>
                  <a:schemeClr val="tx1">
                    <a:tint val="75000"/>
                  </a:schemeClr>
                </a:solidFill>
              </a:defRPr>
            </a:lvl2pPr>
            <a:lvl3pPr marL="911973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7959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4pPr>
            <a:lvl5pPr marL="1823946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5pPr>
            <a:lvl6pPr marL="2279932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6pPr>
            <a:lvl7pPr marL="2735919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7pPr>
            <a:lvl8pPr marL="3191906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8pPr>
            <a:lvl9pPr marL="3647892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14846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algn="r" defTabSz="455986">
              <a:spcBef>
                <a:spcPct val="0"/>
              </a:spcBef>
              <a:spcAft>
                <a:spcPct val="0"/>
              </a:spcAft>
              <a:defRPr/>
            </a:pPr>
            <a:fld id="{31D86BBF-D951-474E-AA96-618B11DF1D61}" type="datetime1">
              <a:rPr lang="en-US" altLang="zh-CN" sz="997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algn="r" defTabSz="455986">
                <a:spcBef>
                  <a:spcPct val="0"/>
                </a:spcBef>
                <a:spcAft>
                  <a:spcPct val="0"/>
                </a:spcAft>
                <a:defRPr/>
              </a:pPr>
              <a:t>9/13/2023</a:t>
            </a:fld>
            <a:endParaRPr lang="en-US" sz="997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846684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defTabSz="455986">
              <a:spcBef>
                <a:spcPct val="0"/>
              </a:spcBef>
              <a:spcAft>
                <a:spcPct val="0"/>
              </a:spcAft>
              <a:defRPr/>
            </a:pPr>
            <a:fld id="{749D614A-F997-4363-98FF-EC5A54080063}" type="slidenum">
              <a:rPr lang="en-US" sz="997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defTabSz="455986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97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922717" y="6472479"/>
            <a:ext cx="2411322" cy="231883"/>
          </a:xfrm>
        </p:spPr>
        <p:txBody>
          <a:bodyPr/>
          <a:lstStyle/>
          <a:p>
            <a:r>
              <a:rPr lang="en-GB"/>
              <a:t>© 2020 Korn Ferry.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34040" y="6472479"/>
            <a:ext cx="502688" cy="231883"/>
          </a:xfrm>
        </p:spPr>
        <p:txBody>
          <a:bodyPr/>
          <a:lstStyle/>
          <a:p>
            <a:fld id="{8D106B86-2C1D-4C37-AAEC-BECB664F03F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90059" y="0"/>
            <a:ext cx="1584" cy="1113158"/>
          </a:xfrm>
          <a:prstGeom prst="line">
            <a:avLst/>
          </a:prstGeom>
          <a:ln w="38100">
            <a:solidFill>
              <a:srgbClr val="006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616" y="1551240"/>
            <a:ext cx="10488215" cy="44891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018" y="6340167"/>
            <a:ext cx="2736056" cy="36419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084" y="6340167"/>
            <a:ext cx="4104084" cy="3641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8177" y="6340167"/>
            <a:ext cx="2736056" cy="36419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9455861" y="0"/>
            <a:ext cx="2512803" cy="690388"/>
          </a:xfrm>
          <a:prstGeom prst="rect">
            <a:avLst/>
          </a:prstGeom>
          <a:solidFill>
            <a:schemeClr val="bg1"/>
          </a:solidFill>
          <a:ln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202" tIns="45601" rIns="91202" bIns="45601" numCol="1" rtlCol="0" anchor="t" anchorCtr="0" compatLnSpc="1"/>
          <a:lstStyle/>
          <a:p>
            <a:pPr marL="284992" indent="-284992" algn="ctr" defTabSz="797976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596" b="1" strike="noStrike" noProof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966" y="286607"/>
            <a:ext cx="1192274" cy="28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8013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07349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54752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07349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23146" y="6279994"/>
            <a:ext cx="535178" cy="484538"/>
          </a:xfrm>
          <a:prstGeom prst="rect">
            <a:avLst/>
          </a:prstGeom>
        </p:spPr>
        <p:txBody>
          <a:bodyPr anchor="ctr"/>
          <a:lstStyle/>
          <a:p>
            <a:pPr defTabSz="607349" fontAlgn="base"/>
            <a:fld id="{9380A3BF-C42B-5B4A-8FD1-FDF44958D935}" type="slidenum">
              <a:rPr lang="en-US" sz="1596" noProof="1" smtClean="0">
                <a:solidFill>
                  <a:srgbClr val="000000">
                    <a:tint val="75000"/>
                  </a:srgbClr>
                </a:solidFill>
                <a:latin typeface="Myriad Pro Light" panose="020B0403030403020204"/>
                <a:ea typeface="宋体" panose="02010600030101010101" pitchFamily="2" charset="-122"/>
                <a:cs typeface="Myriad Pro Light" panose="020B0403030403020204"/>
                <a:sym typeface="Helvetica Light"/>
              </a:rPr>
              <a:pPr defTabSz="607349" fontAlgn="base"/>
              <a:t>‹#›</a:t>
            </a:fld>
            <a:endParaRPr lang="en-US" sz="1596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0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6" y="1707761"/>
            <a:ext cx="5213752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4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charset="-122"/>
                <a:ea typeface="OPPOSans R" charset="-122"/>
                <a:cs typeface="OPPOSans R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1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7" y="1707761"/>
            <a:ext cx="5213751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450365" y="6378168"/>
            <a:ext cx="4398590" cy="291356"/>
          </a:xfrm>
        </p:spPr>
        <p:txBody>
          <a:bodyPr>
            <a:normAutofit/>
          </a:bodyPr>
          <a:lstStyle>
            <a:lvl1pPr>
              <a:defRPr sz="948" b="0" i="0">
                <a:solidFill>
                  <a:schemeClr val="accent2">
                    <a:lumMod val="75000"/>
                  </a:schemeClr>
                </a:solidFill>
                <a:latin typeface="OPPOSans-S R" charset="-122"/>
                <a:ea typeface="OPPOSans-S R" charset="-122"/>
                <a:cs typeface="OPPOSans-S R" charset="-122"/>
              </a:defRPr>
            </a:lvl1pPr>
          </a:lstStyle>
          <a:p>
            <a:r>
              <a:rPr kumimoji="1" lang="zh-CN" altLang="en-US" dirty="0"/>
              <a:t>单击此处加入汇报标题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" y="0"/>
            <a:ext cx="12159582" cy="6840538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96217" y="-4614"/>
            <a:ext cx="1089543" cy="973134"/>
            <a:chOff x="853731" y="-4879"/>
            <a:chExt cx="4057481" cy="3623561"/>
          </a:xfrm>
        </p:grpSpPr>
        <p:sp>
          <p:nvSpPr>
            <p:cNvPr id="4" name="圆角矩形 3"/>
            <p:cNvSpPr/>
            <p:nvPr/>
          </p:nvSpPr>
          <p:spPr>
            <a:xfrm>
              <a:off x="853731" y="1026395"/>
              <a:ext cx="4057481" cy="259228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4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53731" y="-4879"/>
              <a:ext cx="4057481" cy="2592288"/>
            </a:xfrm>
            <a:prstGeom prst="roundRect">
              <a:avLst>
                <a:gd name="adj" fmla="val 0"/>
              </a:avLst>
            </a:prstGeom>
            <a:solidFill>
              <a:srgbClr val="20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4"/>
            </a:p>
          </p:txBody>
        </p:sp>
        <p:sp>
          <p:nvSpPr>
            <p:cNvPr id="6" name="矩形 5"/>
            <p:cNvSpPr/>
            <p:nvPr/>
          </p:nvSpPr>
          <p:spPr>
            <a:xfrm>
              <a:off x="976141" y="68387"/>
              <a:ext cx="3851125" cy="1644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2269" dirty="0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802650" y="787550"/>
            <a:ext cx="476676" cy="68104"/>
            <a:chOff x="9237687" y="2896245"/>
            <a:chExt cx="504056" cy="72008"/>
          </a:xfrm>
          <a:solidFill>
            <a:schemeClr val="bg1">
              <a:lumMod val="75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9237687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9" name="椭圆 8"/>
            <p:cNvSpPr/>
            <p:nvPr/>
          </p:nvSpPr>
          <p:spPr>
            <a:xfrm>
              <a:off x="9453711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0" name="椭圆 9"/>
            <p:cNvSpPr/>
            <p:nvPr/>
          </p:nvSpPr>
          <p:spPr>
            <a:xfrm>
              <a:off x="9669735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</p:grpSp>
      <p:sp>
        <p:nvSpPr>
          <p:cNvPr id="11" name="圆角矩形 10"/>
          <p:cNvSpPr/>
          <p:nvPr userDrawn="1"/>
        </p:nvSpPr>
        <p:spPr>
          <a:xfrm>
            <a:off x="9144465" y="6757372"/>
            <a:ext cx="3015786" cy="83166"/>
          </a:xfrm>
          <a:prstGeom prst="roundRect">
            <a:avLst>
              <a:gd name="adj" fmla="val 0"/>
            </a:avLst>
          </a:prstGeom>
          <a:solidFill>
            <a:srgbClr val="20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1145207"/>
            <a:ext cx="10944225" cy="522702"/>
          </a:xfrm>
        </p:spPr>
        <p:txBody>
          <a:bodyPr lIns="0">
            <a:noAutofit/>
          </a:bodyPr>
          <a:lstStyle>
            <a:lvl1pPr marL="0" indent="0">
              <a:buNone/>
              <a:defRPr sz="1860" b="1" i="0" baseline="0">
                <a:solidFill>
                  <a:srgbClr val="046A38"/>
                </a:solidFill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pPr lvl="0"/>
            <a:r>
              <a:rPr lang="zh-CN" altLang="en-US" dirty="0"/>
              <a:t>内页副标题，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08013" y="1770852"/>
            <a:ext cx="10944225" cy="4380900"/>
          </a:xfrm>
        </p:spPr>
        <p:txBody>
          <a:bodyPr lIns="0" bIns="0" numCol="1">
            <a:noAutofit/>
          </a:bodyPr>
          <a:lstStyle>
            <a:lvl1pPr marL="236226" indent="-23622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1pPr>
            <a:lvl2pPr marL="829642" marR="0" indent="-221661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2pPr>
            <a:lvl3pPr marL="1433191" marR="0" indent="-217227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3pPr>
            <a:lvl4pPr marL="2026607" marR="0" indent="-202660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4pPr>
            <a:lvl5pPr marL="2620022" marR="0" indent="-188095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5pPr>
          </a:lstStyle>
          <a:p>
            <a:pPr lvl="0"/>
            <a:r>
              <a:rPr lang="zh-CN" altLang="en-US" dirty="0"/>
              <a:t>内文，</a:t>
            </a:r>
            <a:r>
              <a:rPr lang="en-US" altLang="zh-CN" dirty="0"/>
              <a:t>14pt. </a:t>
            </a:r>
            <a:endParaRPr lang="en-US" dirty="0"/>
          </a:p>
          <a:p>
            <a:pPr marL="829642" marR="0" lvl="1" indent="-221661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1433191" marR="0" lvl="2" indent="-217227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026607" marR="0" lvl="3" indent="-202660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620022" marR="0" lvl="4" indent="-188095" algn="l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8013" y="563234"/>
            <a:ext cx="10944225" cy="602446"/>
          </a:xfrm>
        </p:spPr>
        <p:txBody>
          <a:bodyPr lIns="0" tIns="0" bIns="0">
            <a:noAutofit/>
          </a:bodyPr>
          <a:lstStyle>
            <a:lvl1pPr algn="l">
              <a:defRPr sz="3191" b="1" i="0"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r>
              <a:rPr lang="zh-CN" altLang="en-US" dirty="0"/>
              <a:t>内页标题，</a:t>
            </a:r>
            <a:r>
              <a:rPr lang="en-US" altLang="zh-CN" dirty="0"/>
              <a:t>24pt</a:t>
            </a:r>
            <a:endParaRPr lang="en-US" dirty="0"/>
          </a:p>
        </p:txBody>
      </p:sp>
      <p:sp>
        <p:nvSpPr>
          <p:cNvPr id="20" name="TextBox 19"/>
          <p:cNvSpPr/>
          <p:nvPr userDrawn="1"/>
        </p:nvSpPr>
        <p:spPr>
          <a:xfrm>
            <a:off x="10433161" y="6319984"/>
            <a:ext cx="1074745" cy="25577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r" defTabSz="607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80A3BF-C42B-5B4A-8FD1-FDF44958D935}" type="slidenum">
              <a:rPr kumimoji="0" lang="en-US" sz="1062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yriad Pro" panose="020B0503030403020204" charset="0"/>
                <a:ea typeface="Myriad Pro" panose="020B0503030403020204" charset="0"/>
                <a:cs typeface="Myriad Pro" panose="020B0503030403020204" charset="0"/>
              </a:rPr>
              <a:pPr marL="0" marR="0" indent="0" algn="r" defTabSz="607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062" dirty="0">
              <a:latin typeface="Myriad Pro" panose="020B0503030403020204" charset="0"/>
              <a:ea typeface="Myriad Pro" panose="020B0503030403020204" charset="0"/>
              <a:cs typeface="Myriad Pro" panose="020B0503030403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) Title Slide / 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3791" y="1949661"/>
            <a:ext cx="10436194" cy="811531"/>
          </a:xfrm>
        </p:spPr>
        <p:txBody>
          <a:bodyPr lIns="0" tIns="0" anchor="t">
            <a:normAutofit/>
          </a:bodyPr>
          <a:lstStyle>
            <a:lvl1pPr algn="l">
              <a:defRPr sz="4788" b="1" i="0">
                <a:solidFill>
                  <a:srgbClr val="000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r>
              <a:rPr lang="zh-CN" altLang="en-US" dirty="0"/>
              <a:t>标题，方正兰亭中粗黑，</a:t>
            </a:r>
            <a:r>
              <a:rPr lang="en-US" altLang="zh-CN" dirty="0"/>
              <a:t>36pt</a:t>
            </a:r>
            <a:r>
              <a:rPr lang="zh-CN" altLang="en-US" dirty="0"/>
              <a:t>，黑色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3194" y="2958924"/>
            <a:ext cx="10437548" cy="2332961"/>
          </a:xfrm>
        </p:spPr>
        <p:txBody>
          <a:bodyPr lIns="0" tIns="0">
            <a:normAutofit/>
          </a:bodyPr>
          <a:lstStyle>
            <a:lvl1pPr marL="0" indent="0">
              <a:buNone/>
              <a:defRPr sz="3191" b="1" i="0">
                <a:solidFill>
                  <a:srgbClr val="046A38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pPr lvl="0"/>
            <a:r>
              <a:rPr lang="zh-CN" altLang="en-US" dirty="0"/>
              <a:t>副标题，方正兰亭中粗黑，</a:t>
            </a:r>
            <a:r>
              <a:rPr lang="en-US" altLang="zh-CN" dirty="0"/>
              <a:t>24pt</a:t>
            </a:r>
            <a:r>
              <a:rPr lang="zh-CN" altLang="en-US" dirty="0"/>
              <a:t>，品牌绿色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5266132" y="753296"/>
            <a:ext cx="1492356" cy="1434418"/>
            <a:chOff x="3533569" y="1591299"/>
            <a:chExt cx="1919159" cy="1844547"/>
          </a:xfrm>
        </p:grpSpPr>
        <p:sp>
          <p:nvSpPr>
            <p:cNvPr id="14" name="椭圆 13"/>
            <p:cNvSpPr/>
            <p:nvPr/>
          </p:nvSpPr>
          <p:spPr bwMode="auto">
            <a:xfrm>
              <a:off x="3724536" y="1707654"/>
              <a:ext cx="1728192" cy="1728192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1973">
                <a:defRPr/>
              </a:pPr>
              <a:endParaRPr lang="zh-CN" altLang="en-US" sz="2194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椭圆 14"/>
            <p:cNvSpPr/>
            <p:nvPr userDrawn="1"/>
          </p:nvSpPr>
          <p:spPr bwMode="auto">
            <a:xfrm flipV="1">
              <a:off x="3533569" y="2662094"/>
              <a:ext cx="179255" cy="179255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1973">
                <a:defRPr/>
              </a:pPr>
              <a:endParaRPr lang="zh-CN" altLang="en-US" sz="2194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椭圆 15"/>
            <p:cNvSpPr/>
            <p:nvPr userDrawn="1"/>
          </p:nvSpPr>
          <p:spPr bwMode="auto">
            <a:xfrm flipV="1">
              <a:off x="4900710" y="1591299"/>
              <a:ext cx="129114" cy="129114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1973">
                <a:defRPr/>
              </a:pPr>
              <a:endParaRPr lang="zh-CN" altLang="en-US" sz="2194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椭圆 16"/>
            <p:cNvSpPr/>
            <p:nvPr userDrawn="1"/>
          </p:nvSpPr>
          <p:spPr bwMode="auto">
            <a:xfrm flipV="1">
              <a:off x="5171073" y="3298016"/>
              <a:ext cx="80458" cy="80458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1973">
                <a:defRPr/>
              </a:pPr>
              <a:endParaRPr lang="zh-CN" altLang="en-US" sz="2194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24664" y="1085909"/>
            <a:ext cx="897702" cy="769197"/>
          </a:xfrm>
          <a:prstGeom prst="rect">
            <a:avLst/>
          </a:prstGeom>
        </p:spPr>
        <p:txBody>
          <a:bodyPr/>
          <a:lstStyle>
            <a:lvl1pPr algn="ctr">
              <a:defRPr sz="1796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</a:t>
            </a:r>
            <a:br/>
            <a:r>
              <a:rPr lang="zh-CN" altLang="en-US" dirty="0"/>
              <a:t>内容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4595" y="644765"/>
            <a:ext cx="11131062" cy="46076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394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98"/>
              </a:spcAft>
              <a:defRPr kumimoji="0" sz="7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593" y="241066"/>
            <a:ext cx="2829476" cy="33791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96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8" name="媒体占位符 2"/>
          <p:cNvSpPr>
            <a:spLocks noGrp="1"/>
          </p:cNvSpPr>
          <p:nvPr>
            <p:ph type="media" sz="quarter" idx="14"/>
          </p:nvPr>
        </p:nvSpPr>
        <p:spPr>
          <a:xfrm>
            <a:off x="912019" y="1366228"/>
            <a:ext cx="9778867" cy="39649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" y="657433"/>
            <a:ext cx="387406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6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多媒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98"/>
              </a:spcAft>
              <a:defRPr kumimoji="0" sz="7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1523" y="644765"/>
            <a:ext cx="11131062" cy="46076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394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1522" y="241066"/>
            <a:ext cx="2829476" cy="33791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96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657433"/>
            <a:ext cx="233071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6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60250" cy="68405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2699" y="6279544"/>
            <a:ext cx="535846" cy="485444"/>
          </a:xfrm>
          <a:prstGeom prst="rect">
            <a:avLst/>
          </a:prstGeom>
        </p:spPr>
        <p:txBody>
          <a:bodyPr anchor="ctr"/>
          <a:lstStyle>
            <a:lvl1pPr algn="r">
              <a:defRPr b="0" i="0">
                <a:latin typeface="Myriad Pro Light" panose="020B0403030403020204"/>
                <a:cs typeface="Myriad Pro Light" panose="020B0403030403020204"/>
              </a:defRPr>
            </a:lvl1pPr>
          </a:lstStyle>
          <a:p>
            <a:pPr defTabSz="607349"/>
            <a:fld id="{9380A3BF-C42B-5B4A-8FD1-FDF44958D935}" type="slidenum">
              <a:rPr lang="en-US" sz="1596" smtClean="0">
                <a:solidFill>
                  <a:srgbClr val="000000">
                    <a:tint val="75000"/>
                  </a:srgbClr>
                </a:solidFill>
              </a:rPr>
              <a:pPr defTabSz="607349"/>
              <a:t>‹#›</a:t>
            </a:fld>
            <a:endParaRPr lang="en-US" sz="1596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1562" y="225974"/>
            <a:ext cx="1207701" cy="287267"/>
          </a:xfrm>
          <a:prstGeom prst="rect">
            <a:avLst/>
          </a:prstGeom>
        </p:spPr>
      </p:pic>
      <p:sp>
        <p:nvSpPr>
          <p:cNvPr id="8" name="文本框 7"/>
          <p:cNvSpPr/>
          <p:nvPr userDrawn="1"/>
        </p:nvSpPr>
        <p:spPr bwMode="auto">
          <a:xfrm>
            <a:off x="9722121" y="6539555"/>
            <a:ext cx="2438130" cy="26545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r" defTabSz="911973" hangingPunct="1">
              <a:spcBef>
                <a:spcPct val="50000"/>
              </a:spcBef>
            </a:pPr>
            <a:r>
              <a:rPr lang="zh-CN" altLang="en-US" sz="898" b="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文档密级：绝密</a:t>
            </a:r>
          </a:p>
        </p:txBody>
      </p:sp>
      <p:cxnSp>
        <p:nvCxnSpPr>
          <p:cNvPr id="10" name="直接连接符 9"/>
          <p:cNvCxnSpPr/>
          <p:nvPr userDrawn="1"/>
        </p:nvCxnSpPr>
        <p:spPr>
          <a:xfrm flipV="1">
            <a:off x="0" y="902952"/>
            <a:ext cx="12160250" cy="18241"/>
          </a:xfrm>
          <a:prstGeom prst="line">
            <a:avLst/>
          </a:prstGeom>
          <a:ln w="1270">
            <a:solidFill>
              <a:schemeClr val="accent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031" y="1119506"/>
            <a:ext cx="9120188" cy="2381521"/>
          </a:xfrm>
        </p:spPr>
        <p:txBody>
          <a:bodyPr anchor="b"/>
          <a:lstStyle>
            <a:lvl1pPr algn="ctr">
              <a:defRPr sz="532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031" y="3592866"/>
            <a:ext cx="9120188" cy="1651546"/>
          </a:xfrm>
        </p:spPr>
        <p:txBody>
          <a:bodyPr/>
          <a:lstStyle>
            <a:lvl1pPr marL="0" indent="0" algn="ctr">
              <a:buNone/>
              <a:defRPr sz="2128"/>
            </a:lvl1pPr>
            <a:lvl2pPr marL="405389" indent="0" algn="ctr">
              <a:buNone/>
              <a:defRPr sz="1773"/>
            </a:lvl2pPr>
            <a:lvl3pPr marL="810778" indent="0" algn="ctr">
              <a:buNone/>
              <a:defRPr sz="1596"/>
            </a:lvl3pPr>
            <a:lvl4pPr marL="1216167" indent="0" algn="ctr">
              <a:buNone/>
              <a:defRPr sz="1419"/>
            </a:lvl4pPr>
            <a:lvl5pPr marL="1621556" indent="0" algn="ctr">
              <a:buNone/>
              <a:defRPr sz="1419"/>
            </a:lvl5pPr>
            <a:lvl6pPr marL="2026945" indent="0" algn="ctr">
              <a:buNone/>
              <a:defRPr sz="1419"/>
            </a:lvl6pPr>
            <a:lvl7pPr marL="2432334" indent="0" algn="ctr">
              <a:buNone/>
              <a:defRPr sz="1419"/>
            </a:lvl7pPr>
            <a:lvl8pPr marL="2837723" indent="0" algn="ctr">
              <a:buNone/>
              <a:defRPr sz="1419"/>
            </a:lvl8pPr>
            <a:lvl9pPr marL="3243113" indent="0" algn="ctr">
              <a:buNone/>
              <a:defRPr sz="141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C 图文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4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235297" y="1081503"/>
            <a:ext cx="5543363" cy="5214326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  <a:endParaRPr kumimoji="1" lang="zh-CN" altLang="en-US" dirty="0"/>
          </a:p>
        </p:txBody>
      </p:sp>
      <p:sp>
        <p:nvSpPr>
          <p:cNvPr id="12" name="内容占位符 11"/>
          <p:cNvSpPr>
            <a:spLocks noGrp="1"/>
          </p:cNvSpPr>
          <p:nvPr>
            <p:ph sz="quarter" idx="12"/>
          </p:nvPr>
        </p:nvSpPr>
        <p:spPr>
          <a:xfrm>
            <a:off x="387133" y="1707761"/>
            <a:ext cx="4332033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684" y="1705386"/>
            <a:ext cx="10488215" cy="2845473"/>
          </a:xfrm>
        </p:spPr>
        <p:txBody>
          <a:bodyPr anchor="b"/>
          <a:lstStyle>
            <a:lvl1pPr>
              <a:defRPr sz="532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684" y="4577779"/>
            <a:ext cx="10488215" cy="1496367"/>
          </a:xfrm>
        </p:spPr>
        <p:txBody>
          <a:bodyPr/>
          <a:lstStyle>
            <a:lvl1pPr marL="0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1pPr>
            <a:lvl2pPr marL="405389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2pPr>
            <a:lvl3pPr marL="81077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216167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4pPr>
            <a:lvl5pPr marL="1621556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5pPr>
            <a:lvl6pPr marL="2026945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6pPr>
            <a:lvl7pPr marL="2432334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7pPr>
            <a:lvl8pPr marL="2837723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8pPr>
            <a:lvl9pPr marL="3243113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017" y="1820977"/>
            <a:ext cx="5168106" cy="43402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127" y="1820977"/>
            <a:ext cx="5168106" cy="43402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364196"/>
            <a:ext cx="10488215" cy="1322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602" y="1676882"/>
            <a:ext cx="5144355" cy="821814"/>
          </a:xfrm>
        </p:spPr>
        <p:txBody>
          <a:bodyPr anchor="b"/>
          <a:lstStyle>
            <a:lvl1pPr marL="0" indent="0">
              <a:buNone/>
              <a:defRPr sz="2128" b="1"/>
            </a:lvl1pPr>
            <a:lvl2pPr marL="405389" indent="0">
              <a:buNone/>
              <a:defRPr sz="1773" b="1"/>
            </a:lvl2pPr>
            <a:lvl3pPr marL="810778" indent="0">
              <a:buNone/>
              <a:defRPr sz="1596" b="1"/>
            </a:lvl3pPr>
            <a:lvl4pPr marL="1216167" indent="0">
              <a:buNone/>
              <a:defRPr sz="1419" b="1"/>
            </a:lvl4pPr>
            <a:lvl5pPr marL="1621556" indent="0">
              <a:buNone/>
              <a:defRPr sz="1419" b="1"/>
            </a:lvl5pPr>
            <a:lvl6pPr marL="2026945" indent="0">
              <a:buNone/>
              <a:defRPr sz="1419" b="1"/>
            </a:lvl6pPr>
            <a:lvl7pPr marL="2432334" indent="0">
              <a:buNone/>
              <a:defRPr sz="1419" b="1"/>
            </a:lvl7pPr>
            <a:lvl8pPr marL="2837723" indent="0">
              <a:buNone/>
              <a:defRPr sz="1419" b="1"/>
            </a:lvl8pPr>
            <a:lvl9pPr marL="3243113" indent="0">
              <a:buNone/>
              <a:defRPr sz="141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602" y="2498697"/>
            <a:ext cx="5144355" cy="36752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127" y="1676882"/>
            <a:ext cx="5169690" cy="821814"/>
          </a:xfrm>
        </p:spPr>
        <p:txBody>
          <a:bodyPr anchor="b"/>
          <a:lstStyle>
            <a:lvl1pPr marL="0" indent="0">
              <a:buNone/>
              <a:defRPr sz="2128" b="1"/>
            </a:lvl1pPr>
            <a:lvl2pPr marL="405389" indent="0">
              <a:buNone/>
              <a:defRPr sz="1773" b="1"/>
            </a:lvl2pPr>
            <a:lvl3pPr marL="810778" indent="0">
              <a:buNone/>
              <a:defRPr sz="1596" b="1"/>
            </a:lvl3pPr>
            <a:lvl4pPr marL="1216167" indent="0">
              <a:buNone/>
              <a:defRPr sz="1419" b="1"/>
            </a:lvl4pPr>
            <a:lvl5pPr marL="1621556" indent="0">
              <a:buNone/>
              <a:defRPr sz="1419" b="1"/>
            </a:lvl5pPr>
            <a:lvl6pPr marL="2026945" indent="0">
              <a:buNone/>
              <a:defRPr sz="1419" b="1"/>
            </a:lvl6pPr>
            <a:lvl7pPr marL="2432334" indent="0">
              <a:buNone/>
              <a:defRPr sz="1419" b="1"/>
            </a:lvl7pPr>
            <a:lvl8pPr marL="2837723" indent="0">
              <a:buNone/>
              <a:defRPr sz="1419" b="1"/>
            </a:lvl8pPr>
            <a:lvl9pPr marL="3243113" indent="0">
              <a:buNone/>
              <a:defRPr sz="141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127" y="2498697"/>
            <a:ext cx="5169690" cy="36752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456036"/>
            <a:ext cx="3921997" cy="1596126"/>
          </a:xfrm>
        </p:spPr>
        <p:txBody>
          <a:bodyPr anchor="b"/>
          <a:lstStyle>
            <a:lvl1pPr>
              <a:defRPr sz="283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690" y="984911"/>
            <a:ext cx="6156127" cy="4861216"/>
          </a:xfrm>
        </p:spPr>
        <p:txBody>
          <a:bodyPr/>
          <a:lstStyle>
            <a:lvl1pPr>
              <a:defRPr sz="2837"/>
            </a:lvl1pPr>
            <a:lvl2pPr>
              <a:defRPr sz="2483"/>
            </a:lvl2pPr>
            <a:lvl3pPr>
              <a:defRPr sz="2128"/>
            </a:lvl3pPr>
            <a:lvl4pPr>
              <a:defRPr sz="1773"/>
            </a:lvl4pPr>
            <a:lvl5pPr>
              <a:defRPr sz="1773"/>
            </a:lvl5pPr>
            <a:lvl6pPr>
              <a:defRPr sz="1773"/>
            </a:lvl6pPr>
            <a:lvl7pPr>
              <a:defRPr sz="1773"/>
            </a:lvl7pPr>
            <a:lvl8pPr>
              <a:defRPr sz="1773"/>
            </a:lvl8pPr>
            <a:lvl9pPr>
              <a:defRPr sz="177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02" y="2052162"/>
            <a:ext cx="3921997" cy="3801883"/>
          </a:xfrm>
        </p:spPr>
        <p:txBody>
          <a:bodyPr/>
          <a:lstStyle>
            <a:lvl1pPr marL="0" indent="0">
              <a:buNone/>
              <a:defRPr sz="1419"/>
            </a:lvl1pPr>
            <a:lvl2pPr marL="405389" indent="0">
              <a:buNone/>
              <a:defRPr sz="1242"/>
            </a:lvl2pPr>
            <a:lvl3pPr marL="810778" indent="0">
              <a:buNone/>
              <a:defRPr sz="1064"/>
            </a:lvl3pPr>
            <a:lvl4pPr marL="1216167" indent="0">
              <a:buNone/>
              <a:defRPr sz="887"/>
            </a:lvl4pPr>
            <a:lvl5pPr marL="1621556" indent="0">
              <a:buNone/>
              <a:defRPr sz="887"/>
            </a:lvl5pPr>
            <a:lvl6pPr marL="2026945" indent="0">
              <a:buNone/>
              <a:defRPr sz="887"/>
            </a:lvl6pPr>
            <a:lvl7pPr marL="2432334" indent="0">
              <a:buNone/>
              <a:defRPr sz="887"/>
            </a:lvl7pPr>
            <a:lvl8pPr marL="2837723" indent="0">
              <a:buNone/>
              <a:defRPr sz="887"/>
            </a:lvl8pPr>
            <a:lvl9pPr marL="3243113" indent="0">
              <a:buNone/>
              <a:defRPr sz="8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456036"/>
            <a:ext cx="3921997" cy="1596126"/>
          </a:xfrm>
        </p:spPr>
        <p:txBody>
          <a:bodyPr anchor="b"/>
          <a:lstStyle>
            <a:lvl1pPr>
              <a:defRPr sz="283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9690" y="984911"/>
            <a:ext cx="6156127" cy="4861216"/>
          </a:xfrm>
        </p:spPr>
        <p:txBody>
          <a:bodyPr anchor="t"/>
          <a:lstStyle>
            <a:lvl1pPr marL="0" indent="0">
              <a:buNone/>
              <a:defRPr sz="2837"/>
            </a:lvl1pPr>
            <a:lvl2pPr marL="405389" indent="0">
              <a:buNone/>
              <a:defRPr sz="2483"/>
            </a:lvl2pPr>
            <a:lvl3pPr marL="810778" indent="0">
              <a:buNone/>
              <a:defRPr sz="2128"/>
            </a:lvl3pPr>
            <a:lvl4pPr marL="1216167" indent="0">
              <a:buNone/>
              <a:defRPr sz="1773"/>
            </a:lvl4pPr>
            <a:lvl5pPr marL="1621556" indent="0">
              <a:buNone/>
              <a:defRPr sz="1773"/>
            </a:lvl5pPr>
            <a:lvl6pPr marL="2026945" indent="0">
              <a:buNone/>
              <a:defRPr sz="1773"/>
            </a:lvl6pPr>
            <a:lvl7pPr marL="2432334" indent="0">
              <a:buNone/>
              <a:defRPr sz="1773"/>
            </a:lvl7pPr>
            <a:lvl8pPr marL="2837723" indent="0">
              <a:buNone/>
              <a:defRPr sz="1773"/>
            </a:lvl8pPr>
            <a:lvl9pPr marL="3243113" indent="0">
              <a:buNone/>
              <a:defRPr sz="1773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02" y="2052162"/>
            <a:ext cx="3921997" cy="3801883"/>
          </a:xfrm>
        </p:spPr>
        <p:txBody>
          <a:bodyPr/>
          <a:lstStyle>
            <a:lvl1pPr marL="0" indent="0">
              <a:buNone/>
              <a:defRPr sz="1419"/>
            </a:lvl1pPr>
            <a:lvl2pPr marL="405389" indent="0">
              <a:buNone/>
              <a:defRPr sz="1242"/>
            </a:lvl2pPr>
            <a:lvl3pPr marL="810778" indent="0">
              <a:buNone/>
              <a:defRPr sz="1064"/>
            </a:lvl3pPr>
            <a:lvl4pPr marL="1216167" indent="0">
              <a:buNone/>
              <a:defRPr sz="887"/>
            </a:lvl4pPr>
            <a:lvl5pPr marL="1621556" indent="0">
              <a:buNone/>
              <a:defRPr sz="887"/>
            </a:lvl5pPr>
            <a:lvl6pPr marL="2026945" indent="0">
              <a:buNone/>
              <a:defRPr sz="887"/>
            </a:lvl6pPr>
            <a:lvl7pPr marL="2432334" indent="0">
              <a:buNone/>
              <a:defRPr sz="887"/>
            </a:lvl7pPr>
            <a:lvl8pPr marL="2837723" indent="0">
              <a:buNone/>
              <a:defRPr sz="887"/>
            </a:lvl8pPr>
            <a:lvl9pPr marL="3243113" indent="0">
              <a:buNone/>
              <a:defRPr sz="8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2179" y="364195"/>
            <a:ext cx="2622054" cy="579704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018" y="364195"/>
            <a:ext cx="7714158" cy="579704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5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89"/>
          </a:xfrm>
          <a:prstGeom prst="rect">
            <a:avLst/>
          </a:prstGeom>
        </p:spPr>
        <p:txBody>
          <a:bodyPr/>
          <a:lstStyle>
            <a:lvl1pPr marL="304042" indent="-304042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365760" y="1071211"/>
            <a:ext cx="5689825" cy="523887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6362757" y="1071211"/>
            <a:ext cx="5415631" cy="523887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1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64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9985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6" name="线条"/>
          <p:cNvSpPr/>
          <p:nvPr/>
        </p:nvSpPr>
        <p:spPr>
          <a:xfrm>
            <a:off x="47735" y="11056"/>
            <a:ext cx="12219297" cy="6829483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4" y="51825"/>
            <a:ext cx="12225175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4" y="1396611"/>
            <a:ext cx="11391526" cy="460311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1" y="2535385"/>
            <a:ext cx="5802284" cy="392348"/>
          </a:xfrm>
          <a:prstGeom prst="rect">
            <a:avLst/>
          </a:prstGeom>
          <a:ln w="12700">
            <a:miter lim="400000"/>
          </a:ln>
        </p:spPr>
        <p:txBody>
          <a:bodyPr lIns="22521" tIns="22521" rIns="22521" bIns="22521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sz="2217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Thank you</a:t>
            </a:r>
            <a:endParaRPr lang="en-US" sz="2217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static.smartisanos.cn/jianguopro/assets/images/color-matching-black-bg.2814c67b8bbb8fb56083970d3ee75e7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60250" cy="6840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0222" y="2713058"/>
            <a:ext cx="4942020" cy="1805552"/>
          </a:xfrm>
        </p:spPr>
        <p:txBody>
          <a:bodyPr anchor="b">
            <a:normAutofit/>
          </a:bodyPr>
          <a:lstStyle>
            <a:lvl1pPr marL="0" marR="0" indent="0" algn="l" defTabSz="4053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defRPr sz="2837" b="0" i="0">
                <a:solidFill>
                  <a:schemeClr val="tx1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1pPr>
            <a:lvl2pPr marL="40538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2pPr>
            <a:lvl3pPr marL="810778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3pPr>
            <a:lvl4pPr marL="1216167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4pPr>
            <a:lvl5pPr marL="1621556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5pPr>
            <a:lvl6pPr marL="2026945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6pPr>
            <a:lvl7pPr marL="2432334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7pPr>
            <a:lvl8pPr marL="2837723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8pPr>
            <a:lvl9pPr marL="3243113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14846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algn="r" defTabSz="405389">
              <a:spcBef>
                <a:spcPct val="0"/>
              </a:spcBef>
              <a:spcAft>
                <a:spcPct val="0"/>
              </a:spcAft>
              <a:defRPr/>
            </a:pPr>
            <a:fld id="{31D86BBF-D951-474E-AA96-618B11DF1D61}" type="datetime1">
              <a:rPr lang="en-US" altLang="zh-CN" sz="887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algn="r" defTabSz="405389">
                <a:spcBef>
                  <a:spcPct val="0"/>
                </a:spcBef>
                <a:spcAft>
                  <a:spcPct val="0"/>
                </a:spcAft>
                <a:defRPr/>
              </a:pPr>
              <a:t>9/13/2023</a:t>
            </a:fld>
            <a:endParaRPr lang="en-US" sz="887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846684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defTabSz="405389">
              <a:spcBef>
                <a:spcPct val="0"/>
              </a:spcBef>
              <a:spcAft>
                <a:spcPct val="0"/>
              </a:spcAft>
              <a:defRPr/>
            </a:pPr>
            <a:fld id="{749D614A-F997-4363-98FF-EC5A54080063}" type="slidenum">
              <a:rPr lang="en-US" sz="887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defTabSz="405389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87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922717" y="6472479"/>
            <a:ext cx="2411322" cy="231883"/>
          </a:xfrm>
        </p:spPr>
        <p:txBody>
          <a:bodyPr/>
          <a:lstStyle/>
          <a:p>
            <a:r>
              <a:rPr lang="en-GB"/>
              <a:t>© 2020 Korn Ferry.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34040" y="6472479"/>
            <a:ext cx="502688" cy="231883"/>
          </a:xfrm>
        </p:spPr>
        <p:txBody>
          <a:bodyPr/>
          <a:lstStyle/>
          <a:p>
            <a:fld id="{8D106B86-2C1D-4C37-AAEC-BECB664F03F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90059" y="0"/>
            <a:ext cx="1584" cy="1113158"/>
          </a:xfrm>
          <a:prstGeom prst="line">
            <a:avLst/>
          </a:prstGeom>
          <a:ln w="38100">
            <a:solidFill>
              <a:srgbClr val="006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616" y="1551240"/>
            <a:ext cx="10488215" cy="44891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</p:spTree>
  </p:cSld>
  <p:clrMapOvr>
    <a:masterClrMapping/>
  </p:clrMapOvr>
  <p:hf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018" y="6340167"/>
            <a:ext cx="2736056" cy="36419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084" y="6340167"/>
            <a:ext cx="4104084" cy="3641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8177" y="6340167"/>
            <a:ext cx="2736056" cy="36419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9455861" y="0"/>
            <a:ext cx="2512803" cy="690388"/>
          </a:xfrm>
          <a:prstGeom prst="rect">
            <a:avLst/>
          </a:prstGeom>
          <a:solidFill>
            <a:schemeClr val="bg1"/>
          </a:solidFill>
          <a:ln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81078" tIns="40539" rIns="81078" bIns="40539" numCol="1" rtlCol="0" anchor="t" anchorCtr="0" compatLnSpc="1"/>
          <a:lstStyle/>
          <a:p>
            <a:pPr marL="253369" indent="-253369" algn="ctr" defTabSz="709431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419" b="1" strike="noStrike" noProof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966" y="286607"/>
            <a:ext cx="1192274" cy="28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8013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539956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54752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539956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23146" y="6279994"/>
            <a:ext cx="535178" cy="484538"/>
          </a:xfrm>
          <a:prstGeom prst="rect">
            <a:avLst/>
          </a:prstGeom>
        </p:spPr>
        <p:txBody>
          <a:bodyPr anchor="ctr"/>
          <a:lstStyle/>
          <a:p>
            <a:pPr defTabSz="539956" fontAlgn="base"/>
            <a:fld id="{9380A3BF-C42B-5B4A-8FD1-FDF44958D935}" type="slidenum">
              <a:rPr lang="en-US" sz="1419" noProof="1" smtClean="0">
                <a:solidFill>
                  <a:srgbClr val="000000">
                    <a:tint val="75000"/>
                  </a:srgbClr>
                </a:solidFill>
                <a:latin typeface="Myriad Pro Light" panose="020B0403030403020204"/>
                <a:ea typeface="宋体" panose="02010600030101010101" pitchFamily="2" charset="-122"/>
                <a:cs typeface="Myriad Pro Light" panose="020B0403030403020204"/>
                <a:sym typeface="Helvetica Light"/>
              </a:rPr>
              <a:pPr defTabSz="539956" fontAlgn="base"/>
              <a:t>‹#›</a:t>
            </a:fld>
            <a:endParaRPr lang="en-US" sz="1419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3659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887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0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6" y="1707761"/>
            <a:ext cx="5213752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450365" y="6378168"/>
            <a:ext cx="4398590" cy="291356"/>
          </a:xfrm>
        </p:spPr>
        <p:txBody>
          <a:bodyPr>
            <a:normAutofit/>
          </a:bodyPr>
          <a:lstStyle>
            <a:lvl1pPr>
              <a:defRPr sz="843" b="0" i="0">
                <a:solidFill>
                  <a:schemeClr val="accent2">
                    <a:lumMod val="75000"/>
                  </a:schemeClr>
                </a:solidFill>
                <a:latin typeface="OPPOSans-S R" charset="-122"/>
                <a:ea typeface="OPPOSans-S R" charset="-122"/>
                <a:cs typeface="OPPOSans-S R" charset="-122"/>
              </a:defRPr>
            </a:lvl1pPr>
          </a:lstStyle>
          <a:p>
            <a:r>
              <a:rPr kumimoji="1" lang="zh-CN" altLang="en-US" dirty="0"/>
              <a:t>单击此处加入汇报标题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" y="0"/>
            <a:ext cx="12159582" cy="6840538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96217" y="-4614"/>
            <a:ext cx="1089543" cy="973134"/>
            <a:chOff x="853731" y="-4879"/>
            <a:chExt cx="4057481" cy="3623561"/>
          </a:xfrm>
        </p:grpSpPr>
        <p:sp>
          <p:nvSpPr>
            <p:cNvPr id="4" name="圆角矩形 3"/>
            <p:cNvSpPr/>
            <p:nvPr/>
          </p:nvSpPr>
          <p:spPr>
            <a:xfrm>
              <a:off x="853731" y="1026395"/>
              <a:ext cx="4057481" cy="259228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2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53731" y="-4879"/>
              <a:ext cx="4057481" cy="2592288"/>
            </a:xfrm>
            <a:prstGeom prst="roundRect">
              <a:avLst>
                <a:gd name="adj" fmla="val 0"/>
              </a:avLst>
            </a:prstGeom>
            <a:solidFill>
              <a:srgbClr val="20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2"/>
            </a:p>
          </p:txBody>
        </p:sp>
        <p:sp>
          <p:nvSpPr>
            <p:cNvPr id="6" name="矩形 5"/>
            <p:cNvSpPr/>
            <p:nvPr/>
          </p:nvSpPr>
          <p:spPr>
            <a:xfrm>
              <a:off x="976138" y="68387"/>
              <a:ext cx="3851125" cy="14996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2017" dirty="0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802650" y="787550"/>
            <a:ext cx="476676" cy="68104"/>
            <a:chOff x="9237687" y="2896245"/>
            <a:chExt cx="504056" cy="72008"/>
          </a:xfrm>
          <a:solidFill>
            <a:schemeClr val="bg1">
              <a:lumMod val="75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9237687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12"/>
            </a:p>
          </p:txBody>
        </p:sp>
        <p:sp>
          <p:nvSpPr>
            <p:cNvPr id="9" name="椭圆 8"/>
            <p:cNvSpPr/>
            <p:nvPr/>
          </p:nvSpPr>
          <p:spPr>
            <a:xfrm>
              <a:off x="9453711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12"/>
            </a:p>
          </p:txBody>
        </p:sp>
        <p:sp>
          <p:nvSpPr>
            <p:cNvPr id="10" name="椭圆 9"/>
            <p:cNvSpPr/>
            <p:nvPr/>
          </p:nvSpPr>
          <p:spPr>
            <a:xfrm>
              <a:off x="9669735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12"/>
            </a:p>
          </p:txBody>
        </p:sp>
      </p:grpSp>
      <p:sp>
        <p:nvSpPr>
          <p:cNvPr id="11" name="圆角矩形 10"/>
          <p:cNvSpPr/>
          <p:nvPr userDrawn="1"/>
        </p:nvSpPr>
        <p:spPr>
          <a:xfrm>
            <a:off x="9144465" y="6757372"/>
            <a:ext cx="3015786" cy="83166"/>
          </a:xfrm>
          <a:prstGeom prst="roundRect">
            <a:avLst>
              <a:gd name="adj" fmla="val 0"/>
            </a:avLst>
          </a:prstGeom>
          <a:solidFill>
            <a:srgbClr val="20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12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1145207"/>
            <a:ext cx="10944225" cy="522702"/>
          </a:xfrm>
        </p:spPr>
        <p:txBody>
          <a:bodyPr lIns="0">
            <a:noAutofit/>
          </a:bodyPr>
          <a:lstStyle>
            <a:lvl1pPr marL="0" indent="0">
              <a:buNone/>
              <a:defRPr sz="1653" b="1" i="0" baseline="0">
                <a:solidFill>
                  <a:srgbClr val="046A38"/>
                </a:solidFill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pPr lvl="0"/>
            <a:r>
              <a:rPr lang="zh-CN" altLang="en-US" dirty="0"/>
              <a:t>内页副标题，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08013" y="1770852"/>
            <a:ext cx="10944225" cy="4380900"/>
          </a:xfrm>
        </p:spPr>
        <p:txBody>
          <a:bodyPr lIns="0" bIns="0" numCol="1">
            <a:noAutofit/>
          </a:bodyPr>
          <a:lstStyle>
            <a:lvl1pPr marL="210014" indent="-21001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1653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1pPr>
            <a:lvl2pPr marL="737583" marR="0" indent="-197064" algn="l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653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2pPr>
            <a:lvl3pPr marL="1274160" marR="0" indent="-193122" algn="l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65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3pPr>
            <a:lvl4pPr marL="1801729" marR="0" indent="-180173" algn="l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65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4pPr>
            <a:lvl5pPr marL="2329298" marR="0" indent="-167223" algn="l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65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5pPr>
          </a:lstStyle>
          <a:p>
            <a:pPr lvl="0"/>
            <a:r>
              <a:rPr lang="zh-CN" altLang="en-US" dirty="0"/>
              <a:t>内文，</a:t>
            </a:r>
            <a:r>
              <a:rPr lang="en-US" altLang="zh-CN" dirty="0"/>
              <a:t>14pt. </a:t>
            </a:r>
            <a:endParaRPr lang="en-US" dirty="0"/>
          </a:p>
          <a:p>
            <a:pPr marL="737583" marR="0" lvl="1" indent="-197064" algn="l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1274160" marR="0" lvl="2" indent="-193122" algn="l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1801729" marR="0" lvl="3" indent="-180173" algn="l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329298" marR="0" lvl="4" indent="-167223" algn="l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8013" y="563234"/>
            <a:ext cx="10944225" cy="602446"/>
          </a:xfrm>
        </p:spPr>
        <p:txBody>
          <a:bodyPr lIns="0" tIns="0" bIns="0">
            <a:noAutofit/>
          </a:bodyPr>
          <a:lstStyle>
            <a:lvl1pPr algn="l">
              <a:defRPr sz="2837" b="1" i="0"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r>
              <a:rPr lang="zh-CN" altLang="en-US" dirty="0"/>
              <a:t>内页标题，</a:t>
            </a:r>
            <a:r>
              <a:rPr lang="en-US" altLang="zh-CN" dirty="0"/>
              <a:t>24pt</a:t>
            </a:r>
            <a:endParaRPr lang="en-US" dirty="0"/>
          </a:p>
        </p:txBody>
      </p:sp>
      <p:sp>
        <p:nvSpPr>
          <p:cNvPr id="20" name="TextBox 19"/>
          <p:cNvSpPr/>
          <p:nvPr userDrawn="1"/>
        </p:nvSpPr>
        <p:spPr>
          <a:xfrm>
            <a:off x="10433161" y="6319985"/>
            <a:ext cx="1074745" cy="2376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r" defTabSz="539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80A3BF-C42B-5B4A-8FD1-FDF44958D935}" type="slidenum">
              <a:rPr kumimoji="0" lang="en-US" sz="944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yriad Pro" panose="020B0503030403020204" charset="0"/>
                <a:ea typeface="Myriad Pro" panose="020B0503030403020204" charset="0"/>
                <a:cs typeface="Myriad Pro" panose="020B0503030403020204" charset="0"/>
              </a:rPr>
              <a:pPr marL="0" marR="0" indent="0" algn="r" defTabSz="539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944" dirty="0">
              <a:latin typeface="Myriad Pro" panose="020B0503030403020204" charset="0"/>
              <a:ea typeface="Myriad Pro" panose="020B0503030403020204" charset="0"/>
              <a:cs typeface="Myriad Pro" panose="020B0503030403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) Title Slide / 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3791" y="1949661"/>
            <a:ext cx="10436194" cy="811531"/>
          </a:xfrm>
        </p:spPr>
        <p:txBody>
          <a:bodyPr lIns="0" tIns="0" anchor="t">
            <a:normAutofit/>
          </a:bodyPr>
          <a:lstStyle>
            <a:lvl1pPr algn="l">
              <a:defRPr sz="4256" b="1" i="0">
                <a:solidFill>
                  <a:srgbClr val="000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r>
              <a:rPr lang="zh-CN" altLang="en-US" dirty="0"/>
              <a:t>标题，方正兰亭中粗黑，</a:t>
            </a:r>
            <a:r>
              <a:rPr lang="en-US" altLang="zh-CN" dirty="0"/>
              <a:t>36pt</a:t>
            </a:r>
            <a:r>
              <a:rPr lang="zh-CN" altLang="en-US" dirty="0"/>
              <a:t>，黑色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3194" y="2958924"/>
            <a:ext cx="10437548" cy="2332961"/>
          </a:xfrm>
        </p:spPr>
        <p:txBody>
          <a:bodyPr lIns="0" tIns="0">
            <a:normAutofit/>
          </a:bodyPr>
          <a:lstStyle>
            <a:lvl1pPr marL="0" indent="0">
              <a:buNone/>
              <a:defRPr sz="2837" b="1" i="0">
                <a:solidFill>
                  <a:srgbClr val="046A38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pPr lvl="0"/>
            <a:r>
              <a:rPr lang="zh-CN" altLang="en-US" dirty="0"/>
              <a:t>副标题，方正兰亭中粗黑，</a:t>
            </a:r>
            <a:r>
              <a:rPr lang="en-US" altLang="zh-CN" dirty="0"/>
              <a:t>24pt</a:t>
            </a:r>
            <a:r>
              <a:rPr lang="zh-CN" altLang="en-US" dirty="0"/>
              <a:t>，品牌绿色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5266132" y="753296"/>
            <a:ext cx="1492356" cy="1434418"/>
            <a:chOff x="3533569" y="1591299"/>
            <a:chExt cx="1919159" cy="1844547"/>
          </a:xfrm>
        </p:grpSpPr>
        <p:sp>
          <p:nvSpPr>
            <p:cNvPr id="14" name="椭圆 13"/>
            <p:cNvSpPr/>
            <p:nvPr/>
          </p:nvSpPr>
          <p:spPr bwMode="auto">
            <a:xfrm>
              <a:off x="3724536" y="1707654"/>
              <a:ext cx="1728192" cy="1728192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810778">
                <a:defRPr/>
              </a:pPr>
              <a:endParaRPr lang="zh-CN" altLang="en-US" sz="1951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椭圆 14"/>
            <p:cNvSpPr/>
            <p:nvPr userDrawn="1"/>
          </p:nvSpPr>
          <p:spPr bwMode="auto">
            <a:xfrm flipV="1">
              <a:off x="3533569" y="2662094"/>
              <a:ext cx="179255" cy="179255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810778">
                <a:defRPr/>
              </a:pPr>
              <a:endParaRPr lang="zh-CN" altLang="en-US" sz="1951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椭圆 15"/>
            <p:cNvSpPr/>
            <p:nvPr userDrawn="1"/>
          </p:nvSpPr>
          <p:spPr bwMode="auto">
            <a:xfrm flipV="1">
              <a:off x="4900710" y="1591299"/>
              <a:ext cx="129114" cy="129114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810778">
                <a:defRPr/>
              </a:pPr>
              <a:endParaRPr lang="zh-CN" altLang="en-US" sz="1951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椭圆 16"/>
            <p:cNvSpPr/>
            <p:nvPr userDrawn="1"/>
          </p:nvSpPr>
          <p:spPr bwMode="auto">
            <a:xfrm flipV="1">
              <a:off x="5171073" y="3298016"/>
              <a:ext cx="80458" cy="80458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810778">
                <a:defRPr/>
              </a:pPr>
              <a:endParaRPr lang="zh-CN" altLang="en-US" sz="1951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24664" y="1085909"/>
            <a:ext cx="897702" cy="769197"/>
          </a:xfrm>
          <a:prstGeom prst="rect">
            <a:avLst/>
          </a:prstGeom>
        </p:spPr>
        <p:txBody>
          <a:bodyPr/>
          <a:lstStyle>
            <a:lvl1pPr algn="ctr">
              <a:defRPr sz="1596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</a:t>
            </a:r>
            <a:br/>
            <a:r>
              <a:rPr lang="zh-CN" altLang="en-US" dirty="0"/>
              <a:t>内容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4595" y="644766"/>
            <a:ext cx="11131062" cy="41979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128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32"/>
              </a:spcAft>
              <a:defRPr kumimoji="0" sz="709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593" y="241066"/>
            <a:ext cx="2829476" cy="3107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419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8" name="媒体占位符 2"/>
          <p:cNvSpPr>
            <a:spLocks noGrp="1"/>
          </p:cNvSpPr>
          <p:nvPr>
            <p:ph type="media" sz="quarter" idx="14"/>
          </p:nvPr>
        </p:nvSpPr>
        <p:spPr>
          <a:xfrm>
            <a:off x="912019" y="1366228"/>
            <a:ext cx="9778867" cy="39649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" y="657433"/>
            <a:ext cx="387406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6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多媒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32"/>
              </a:spcAft>
              <a:defRPr kumimoji="0" sz="709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1523" y="644766"/>
            <a:ext cx="11131062" cy="41979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128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1522" y="241066"/>
            <a:ext cx="2829476" cy="3107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419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657433"/>
            <a:ext cx="233071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6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image" Target="../media/image9.png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4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1" y="312967"/>
            <a:ext cx="11391146" cy="535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/>
        </p:nvSpPr>
        <p:spPr>
          <a:xfrm>
            <a:off x="381862" y="6387307"/>
            <a:ext cx="11396527" cy="0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 defTabSz="607967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6" name="pg. xx"/>
          <p:cNvSpPr/>
          <p:nvPr/>
        </p:nvSpPr>
        <p:spPr>
          <a:xfrm>
            <a:off x="10415171" y="6420756"/>
            <a:ext cx="1363219" cy="143176"/>
          </a:xfrm>
          <a:prstGeom prst="rect">
            <a:avLst/>
          </a:prstGeom>
          <a:ln w="12700">
            <a:miter lim="400000"/>
          </a:ln>
        </p:spPr>
        <p:txBody>
          <a:bodyPr lIns="25334" tIns="25334" rIns="25334" bIns="25334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07967"/>
            <a:fld id="{00E22F85-807F-CA40-8F16-B425A1EE1DAC}" type="slidenum">
              <a:rPr lang="uk-UA" sz="598" smtClean="0">
                <a:latin typeface="OPPOSans R" charset="-122"/>
                <a:ea typeface="OPPOSans R" charset="-122"/>
                <a:cs typeface="OPPOSans R" charset="-122"/>
              </a:rPr>
              <a:pPr defTabSz="607967"/>
              <a:t>‹#›</a:t>
            </a:fld>
            <a:endParaRPr sz="598" dirty="0">
              <a:latin typeface="OPPOSans R" charset="-122"/>
              <a:ea typeface="OPPOSans R" charset="-122"/>
              <a:cs typeface="OPPOSans R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7"/>
            <a:ext cx="11391146" cy="4340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</p:sldLayoutIdLst>
  <p:hf hdr="0" dt="0"/>
  <p:txStyles>
    <p:titleStyle>
      <a:lvl1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93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charset="-122"/>
          <a:ea typeface="OPPOSans B" charset="-122"/>
          <a:cs typeface="OPPOSans B" charset="-122"/>
          <a:sym typeface="OPPOSans B"/>
        </a:defRPr>
      </a:lvl1pPr>
      <a:lvl2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2pPr>
      <a:lvl3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3pPr>
      <a:lvl4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4pPr>
      <a:lvl5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5pPr>
      <a:lvl6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6pPr>
      <a:lvl7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7pPr>
      <a:lvl8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8pPr>
      <a:lvl9pPr marL="0" marR="0" indent="0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9pPr>
    </p:titleStyle>
    <p:bodyStyle>
      <a:lvl1pPr marL="0" marR="0" indent="0" algn="l" defTabSz="41164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1pPr>
      <a:lvl2pPr marL="633299" marR="0" indent="-316649" algn="l" defTabSz="41164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1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2pPr>
      <a:lvl3pPr marL="949948" marR="0" indent="-316649" algn="l" defTabSz="41164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9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3pPr>
      <a:lvl4pPr marL="1266597" marR="0" indent="-316649" algn="l" defTabSz="41164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7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4pPr>
      <a:lvl5pPr marL="1583246" marR="0" indent="-316649" algn="l" defTabSz="41164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7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5pPr>
      <a:lvl6pPr marL="1899896" marR="0" indent="-316649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6pPr>
      <a:lvl7pPr marL="2216545" marR="0" indent="-316649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7pPr>
      <a:lvl8pPr marL="2533195" marR="0" indent="-316649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8pPr>
      <a:lvl9pPr marL="2849845" marR="0" indent="-316649" algn="l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9pPr>
    </p:bodyStyle>
    <p:otherStyle>
      <a:lvl1pPr marL="0" marR="0" indent="0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3993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7987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1981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5975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69969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3963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797957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1950" algn="ctr" defTabSz="41164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2" y="312965"/>
            <a:ext cx="11391146" cy="53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 userDrawn="1"/>
        </p:nvSpPr>
        <p:spPr>
          <a:xfrm>
            <a:off x="381862" y="6387307"/>
            <a:ext cx="11396526" cy="1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pg. xx"/>
          <p:cNvSpPr/>
          <p:nvPr userDrawn="1"/>
        </p:nvSpPr>
        <p:spPr>
          <a:xfrm>
            <a:off x="10415171" y="6420756"/>
            <a:ext cx="1363219" cy="143176"/>
          </a:xfrm>
          <a:prstGeom prst="rect">
            <a:avLst/>
          </a:prstGeom>
          <a:ln w="12700">
            <a:miter lim="400000"/>
          </a:ln>
        </p:spPr>
        <p:txBody>
          <a:bodyPr lIns="25334" tIns="25334" rIns="25334" bIns="25334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00E22F85-807F-CA40-8F16-B425A1EE1DAC}" type="slidenum">
              <a:rPr lang="uk-UA" sz="598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‹#›</a:t>
            </a:fld>
            <a:endParaRPr sz="598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 userDrawn="1"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5"/>
            <a:ext cx="1139114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</p:sldLayoutIdLst>
  <p:hf sldNum="0" hdr="0" ftr="0"/>
  <p:txStyles>
    <p:titleStyle>
      <a:lvl1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93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1pPr>
      <a:lvl2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2pPr>
      <a:lvl3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3pPr>
      <a:lvl4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4pPr>
      <a:lvl5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5pPr>
      <a:lvl6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6pPr>
      <a:lvl7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7pPr>
      <a:lvl8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8pPr>
      <a:lvl9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9pPr>
    </p:titleStyle>
    <p:bodyStyle>
      <a:lvl1pPr marL="0" marR="0" indent="0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defRPr sz="23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1pPr>
      <a:lvl2pPr marL="633315" marR="0" indent="-316657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2pPr>
      <a:lvl3pPr marL="949972" marR="0" indent="-316657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9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3pPr>
      <a:lvl4pPr marL="1266629" marR="0" indent="-316657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4pPr>
      <a:lvl5pPr marL="1583286" marR="0" indent="-316657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5pPr>
      <a:lvl6pPr marL="1899944" marR="0" indent="-316657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6pPr>
      <a:lvl7pPr marL="2216601" marR="0" indent="-316657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7pPr>
      <a:lvl8pPr marL="2533258" marR="0" indent="-316657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8pPr>
      <a:lvl9pPr marL="2849916" marR="0" indent="-316657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9pPr>
    </p:bodyStyle>
    <p:otherStyle>
      <a:lvl1pPr marL="0" marR="0" indent="0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113997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227993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341990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455986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569983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683980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797976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911973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2" y="312965"/>
            <a:ext cx="11391146" cy="53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 userDrawn="1"/>
        </p:nvSpPr>
        <p:spPr>
          <a:xfrm>
            <a:off x="381862" y="6387307"/>
            <a:ext cx="11396526" cy="1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pg. xx"/>
          <p:cNvSpPr/>
          <p:nvPr userDrawn="1"/>
        </p:nvSpPr>
        <p:spPr>
          <a:xfrm>
            <a:off x="10415171" y="6420756"/>
            <a:ext cx="1363219" cy="143176"/>
          </a:xfrm>
          <a:prstGeom prst="rect">
            <a:avLst/>
          </a:prstGeom>
          <a:ln w="12700">
            <a:miter lim="400000"/>
          </a:ln>
        </p:spPr>
        <p:txBody>
          <a:bodyPr lIns="25334" tIns="25334" rIns="25334" bIns="25334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00E22F85-807F-CA40-8F16-B425A1EE1DAC}" type="slidenum">
              <a:rPr lang="uk-UA" sz="598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‹#›</a:t>
            </a:fld>
            <a:endParaRPr sz="598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 userDrawn="1"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5"/>
            <a:ext cx="1139114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3" r:id="rId22"/>
  </p:sldLayoutIdLst>
  <p:hf sldNum="0" hdr="0" ftr="0"/>
  <p:txStyles>
    <p:titleStyle>
      <a:lvl1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93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1pPr>
      <a:lvl2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2pPr>
      <a:lvl3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3pPr>
      <a:lvl4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4pPr>
      <a:lvl5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5pPr>
      <a:lvl6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6pPr>
      <a:lvl7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7pPr>
      <a:lvl8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8pPr>
      <a:lvl9pPr marL="0" marR="0" indent="0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8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9pPr>
    </p:titleStyle>
    <p:bodyStyle>
      <a:lvl1pPr marL="0" marR="0" indent="0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defRPr sz="23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1pPr>
      <a:lvl2pPr marL="633315" marR="0" indent="-316657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2pPr>
      <a:lvl3pPr marL="949972" marR="0" indent="-316657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9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3pPr>
      <a:lvl4pPr marL="1266629" marR="0" indent="-316657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4pPr>
      <a:lvl5pPr marL="1583286" marR="0" indent="-316657" algn="l" defTabSz="411655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5pPr>
      <a:lvl6pPr marL="1899944" marR="0" indent="-316657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6pPr>
      <a:lvl7pPr marL="2216601" marR="0" indent="-316657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7pPr>
      <a:lvl8pPr marL="2533258" marR="0" indent="-316657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8pPr>
      <a:lvl9pPr marL="2849916" marR="0" indent="-316657" algn="l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9pPr>
    </p:bodyStyle>
    <p:otherStyle>
      <a:lvl1pPr marL="0" marR="0" indent="0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113997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227993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341990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455986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569983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683980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797976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911973" algn="ctr" defTabSz="41165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018" y="364196"/>
            <a:ext cx="10488215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018" y="1820977"/>
            <a:ext cx="10488215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018" y="6340167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DF8B5-73D9-5F4E-9590-D9DF25C83D5B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084" y="6340167"/>
            <a:ext cx="410408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177" y="6340167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810778" rtl="0" eaLnBrk="1" latinLnBrk="0" hangingPunct="1">
        <a:lnSpc>
          <a:spcPct val="90000"/>
        </a:lnSpc>
        <a:spcBef>
          <a:spcPct val="0"/>
        </a:spcBef>
        <a:buNone/>
        <a:defRPr sz="39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695" indent="-202695" algn="l" defTabSz="810778" rtl="0" eaLnBrk="1" latinLnBrk="0" hangingPunct="1">
        <a:lnSpc>
          <a:spcPct val="90000"/>
        </a:lnSpc>
        <a:spcBef>
          <a:spcPts val="887"/>
        </a:spcBef>
        <a:buFont typeface="Arial"/>
        <a:buChar char="•"/>
        <a:defRPr sz="2483" kern="1200">
          <a:solidFill>
            <a:schemeClr val="tx1"/>
          </a:solidFill>
          <a:latin typeface="+mn-lt"/>
          <a:ea typeface="+mn-ea"/>
          <a:cs typeface="+mn-cs"/>
        </a:defRPr>
      </a:lvl1pPr>
      <a:lvl2pPr marL="608084" indent="-202695" algn="l" defTabSz="810778" rtl="0" eaLnBrk="1" latinLnBrk="0" hangingPunct="1">
        <a:lnSpc>
          <a:spcPct val="90000"/>
        </a:lnSpc>
        <a:spcBef>
          <a:spcPts val="444"/>
        </a:spcBef>
        <a:buFont typeface="Arial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2pPr>
      <a:lvl3pPr marL="1013473" indent="-202695" algn="l" defTabSz="810778" rtl="0" eaLnBrk="1" latinLnBrk="0" hangingPunct="1">
        <a:lnSpc>
          <a:spcPct val="90000"/>
        </a:lnSpc>
        <a:spcBef>
          <a:spcPts val="444"/>
        </a:spcBef>
        <a:buFont typeface="Arial"/>
        <a:buChar char="•"/>
        <a:defRPr sz="1773" kern="1200">
          <a:solidFill>
            <a:schemeClr val="tx1"/>
          </a:solidFill>
          <a:latin typeface="+mn-lt"/>
          <a:ea typeface="+mn-ea"/>
          <a:cs typeface="+mn-cs"/>
        </a:defRPr>
      </a:lvl3pPr>
      <a:lvl4pPr marL="1418862" indent="-202695" algn="l" defTabSz="810778" rtl="0" eaLnBrk="1" latinLnBrk="0" hangingPunct="1">
        <a:lnSpc>
          <a:spcPct val="90000"/>
        </a:lnSpc>
        <a:spcBef>
          <a:spcPts val="444"/>
        </a:spcBef>
        <a:buFont typeface="Arial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4pPr>
      <a:lvl5pPr marL="1824251" indent="-202695" algn="l" defTabSz="810778" rtl="0" eaLnBrk="1" latinLnBrk="0" hangingPunct="1">
        <a:lnSpc>
          <a:spcPct val="90000"/>
        </a:lnSpc>
        <a:spcBef>
          <a:spcPts val="444"/>
        </a:spcBef>
        <a:buFont typeface="Arial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5pPr>
      <a:lvl6pPr marL="2229640" indent="-202695" algn="l" defTabSz="810778" rtl="0" eaLnBrk="1" latinLnBrk="0" hangingPunct="1">
        <a:lnSpc>
          <a:spcPct val="90000"/>
        </a:lnSpc>
        <a:spcBef>
          <a:spcPts val="444"/>
        </a:spcBef>
        <a:buFont typeface="Arial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6pPr>
      <a:lvl7pPr marL="2635029" indent="-202695" algn="l" defTabSz="810778" rtl="0" eaLnBrk="1" latinLnBrk="0" hangingPunct="1">
        <a:lnSpc>
          <a:spcPct val="90000"/>
        </a:lnSpc>
        <a:spcBef>
          <a:spcPts val="444"/>
        </a:spcBef>
        <a:buFont typeface="Arial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7pPr>
      <a:lvl8pPr marL="3040418" indent="-202695" algn="l" defTabSz="810778" rtl="0" eaLnBrk="1" latinLnBrk="0" hangingPunct="1">
        <a:lnSpc>
          <a:spcPct val="90000"/>
        </a:lnSpc>
        <a:spcBef>
          <a:spcPts val="444"/>
        </a:spcBef>
        <a:buFont typeface="Arial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8pPr>
      <a:lvl9pPr marL="3445808" indent="-202695" algn="l" defTabSz="810778" rtl="0" eaLnBrk="1" latinLnBrk="0" hangingPunct="1">
        <a:lnSpc>
          <a:spcPct val="90000"/>
        </a:lnSpc>
        <a:spcBef>
          <a:spcPts val="444"/>
        </a:spcBef>
        <a:buFont typeface="Arial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1pPr>
      <a:lvl2pPr marL="405389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2pPr>
      <a:lvl3pPr marL="810778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216167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4pPr>
      <a:lvl5pPr marL="1621556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5pPr>
      <a:lvl6pPr marL="2026945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6pPr>
      <a:lvl7pPr marL="2432334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7pPr>
      <a:lvl8pPr marL="2837723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8pPr>
      <a:lvl9pPr marL="3243113" algn="l" defTabSz="810778" rtl="0" eaLnBrk="1" latinLnBrk="0" hangingPunct="1">
        <a:defRPr sz="15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2" y="312965"/>
            <a:ext cx="11391146" cy="53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 userDrawn="1"/>
        </p:nvSpPr>
        <p:spPr>
          <a:xfrm>
            <a:off x="381862" y="6387307"/>
            <a:ext cx="11396526" cy="1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pg. xx"/>
          <p:cNvSpPr/>
          <p:nvPr userDrawn="1"/>
        </p:nvSpPr>
        <p:spPr>
          <a:xfrm>
            <a:off x="10415171" y="6420756"/>
            <a:ext cx="1363219" cy="127364"/>
          </a:xfrm>
          <a:prstGeom prst="rect">
            <a:avLst/>
          </a:prstGeom>
          <a:ln w="12700">
            <a:miter lim="400000"/>
          </a:ln>
        </p:spPr>
        <p:txBody>
          <a:bodyPr lIns="22521" tIns="22521" rIns="22521" bIns="22521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00E22F85-807F-CA40-8F16-B425A1EE1DAC}" type="slidenum">
              <a:rPr lang="uk-UA" sz="532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‹#›</a:t>
            </a:fld>
            <a:endParaRPr sz="532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 userDrawn="1"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5"/>
            <a:ext cx="1139114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</p:sldLayoutIdLst>
  <p:hf sldNum="0" hdr="0" ftr="0"/>
  <p:txStyles>
    <p:titleStyle>
      <a:lvl1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217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1pPr>
      <a:lvl2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2pPr>
      <a:lvl3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3pPr>
      <a:lvl4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4pPr>
      <a:lvl5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5pPr>
      <a:lvl6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6pPr>
      <a:lvl7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7pPr>
      <a:lvl8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8pPr>
      <a:lvl9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9pPr>
    </p:titleStyle>
    <p:bodyStyle>
      <a:lvl1pPr marL="0" marR="0" indent="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defRPr sz="2128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1pPr>
      <a:lvl2pPr marL="563041" marR="0" indent="-28152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951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2pPr>
      <a:lvl3pPr marL="844561" marR="0" indent="-28152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73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3pPr>
      <a:lvl4pPr marL="1126081" marR="0" indent="-28152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5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4pPr>
      <a:lvl5pPr marL="1407601" marR="0" indent="-28152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5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5pPr>
      <a:lvl6pPr marL="1689122" marR="0" indent="-28152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6pPr>
      <a:lvl7pPr marL="1970642" marR="0" indent="-28152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7pPr>
      <a:lvl8pPr marL="2252161" marR="0" indent="-28152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8pPr>
      <a:lvl9pPr marL="2533681" marR="0" indent="-28152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9pPr>
    </p:bodyStyle>
    <p:otherStyle>
      <a:lvl1pPr marL="0" marR="0" indent="0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101347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202695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304042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405389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506736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608084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709431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810778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2" y="312965"/>
            <a:ext cx="11391146" cy="53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 userDrawn="1"/>
        </p:nvSpPr>
        <p:spPr>
          <a:xfrm>
            <a:off x="381862" y="6387307"/>
            <a:ext cx="11396526" cy="1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pg. xx"/>
          <p:cNvSpPr/>
          <p:nvPr userDrawn="1"/>
        </p:nvSpPr>
        <p:spPr>
          <a:xfrm>
            <a:off x="10415171" y="6420756"/>
            <a:ext cx="1363219" cy="127364"/>
          </a:xfrm>
          <a:prstGeom prst="rect">
            <a:avLst/>
          </a:prstGeom>
          <a:ln w="12700">
            <a:miter lim="400000"/>
          </a:ln>
        </p:spPr>
        <p:txBody>
          <a:bodyPr lIns="22521" tIns="22521" rIns="22521" bIns="22521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00E22F85-807F-CA40-8F16-B425A1EE1DAC}" type="slidenum">
              <a:rPr lang="uk-UA" sz="532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‹#›</a:t>
            </a:fld>
            <a:endParaRPr sz="532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 userDrawn="1"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5"/>
            <a:ext cx="1139114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6" r:id="rId18"/>
    <p:sldLayoutId id="2147483777" r:id="rId19"/>
    <p:sldLayoutId id="2147483778" r:id="rId20"/>
    <p:sldLayoutId id="2147483779" r:id="rId21"/>
    <p:sldLayoutId id="2147483780" r:id="rId22"/>
  </p:sldLayoutIdLst>
  <p:hf sldNum="0" hdr="0" ftr="0"/>
  <p:txStyles>
    <p:titleStyle>
      <a:lvl1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217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1pPr>
      <a:lvl2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2pPr>
      <a:lvl3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3pPr>
      <a:lvl4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4pPr>
      <a:lvl5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5pPr>
      <a:lvl6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6pPr>
      <a:lvl7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7pPr>
      <a:lvl8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8pPr>
      <a:lvl9pPr marL="0" marR="0" indent="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9pPr>
    </p:titleStyle>
    <p:bodyStyle>
      <a:lvl1pPr marL="0" marR="0" indent="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defRPr sz="2128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1pPr>
      <a:lvl2pPr marL="563041" marR="0" indent="-28152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951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2pPr>
      <a:lvl3pPr marL="844561" marR="0" indent="-28152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73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3pPr>
      <a:lvl4pPr marL="1126081" marR="0" indent="-28152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5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4pPr>
      <a:lvl5pPr marL="1407601" marR="0" indent="-281520" algn="l" defTabSz="36597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5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5pPr>
      <a:lvl6pPr marL="1689122" marR="0" indent="-28152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6pPr>
      <a:lvl7pPr marL="1970642" marR="0" indent="-28152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7pPr>
      <a:lvl8pPr marL="2252161" marR="0" indent="-28152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8pPr>
      <a:lvl9pPr marL="2533681" marR="0" indent="-281520" algn="l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9pPr>
    </p:bodyStyle>
    <p:otherStyle>
      <a:lvl1pPr marL="0" marR="0" indent="0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101347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202695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304042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405389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506736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608084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709431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810778" algn="ctr" defTabSz="36597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1" y="312967"/>
            <a:ext cx="11391146" cy="535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/>
        </p:nvSpPr>
        <p:spPr>
          <a:xfrm>
            <a:off x="381862" y="6387307"/>
            <a:ext cx="11396527" cy="0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 defTabSz="540505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9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6" name="pg. xx"/>
          <p:cNvSpPr/>
          <p:nvPr/>
        </p:nvSpPr>
        <p:spPr>
          <a:xfrm>
            <a:off x="10415171" y="6420756"/>
            <a:ext cx="1363219" cy="127364"/>
          </a:xfrm>
          <a:prstGeom prst="rect">
            <a:avLst/>
          </a:prstGeom>
          <a:ln w="12700">
            <a:miter lim="400000"/>
          </a:ln>
        </p:spPr>
        <p:txBody>
          <a:bodyPr lIns="22521" tIns="22521" rIns="22521" bIns="22521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540505"/>
            <a:fld id="{00E22F85-807F-CA40-8F16-B425A1EE1DAC}" type="slidenum">
              <a:rPr lang="uk-UA" sz="532" smtClean="0">
                <a:latin typeface="OPPOSans R" charset="-122"/>
                <a:ea typeface="OPPOSans R" charset="-122"/>
                <a:cs typeface="OPPOSans R" charset="-122"/>
              </a:rPr>
              <a:pPr defTabSz="540505"/>
              <a:t>‹#›</a:t>
            </a:fld>
            <a:endParaRPr sz="532" dirty="0">
              <a:latin typeface="OPPOSans R" charset="-122"/>
              <a:ea typeface="OPPOSans R" charset="-122"/>
              <a:cs typeface="OPPOSans R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7"/>
            <a:ext cx="11391146" cy="4340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</p:sldLayoutIdLst>
  <p:hf hdr="0" dt="0"/>
  <p:txStyles>
    <p:titleStyle>
      <a:lvl1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17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charset="-122"/>
          <a:ea typeface="OPPOSans B" charset="-122"/>
          <a:cs typeface="OPPOSans B" charset="-122"/>
          <a:sym typeface="OPPOSans B"/>
        </a:defRPr>
      </a:lvl1pPr>
      <a:lvl2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2pPr>
      <a:lvl3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3pPr>
      <a:lvl4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4pPr>
      <a:lvl5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5pPr>
      <a:lvl6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6pPr>
      <a:lvl7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7pPr>
      <a:lvl8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8pPr>
      <a:lvl9pPr marL="0" marR="0" indent="0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90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9pPr>
    </p:titleStyle>
    <p:bodyStyle>
      <a:lvl1pPr marL="0" marR="0" indent="0" algn="l" defTabSz="365967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28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1pPr>
      <a:lvl2pPr marL="563027" marR="0" indent="-281513" algn="l" defTabSz="365967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951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2pPr>
      <a:lvl3pPr marL="844539" marR="0" indent="-281513" algn="l" defTabSz="365967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773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3pPr>
      <a:lvl4pPr marL="1126052" marR="0" indent="-281513" algn="l" defTabSz="365967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5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4pPr>
      <a:lvl5pPr marL="1407565" marR="0" indent="-281513" algn="l" defTabSz="365967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596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5pPr>
      <a:lvl6pPr marL="1689079" marR="0" indent="-281513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6pPr>
      <a:lvl7pPr marL="1970592" marR="0" indent="-281513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7pPr>
      <a:lvl8pPr marL="2252105" marR="0" indent="-281513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8pPr>
      <a:lvl9pPr marL="2533618" marR="0" indent="-281513" algn="l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128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9pPr>
    </p:bodyStyle>
    <p:otherStyle>
      <a:lvl1pPr marL="0" marR="0" indent="0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01344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02690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04034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05379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06724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08069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709413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810758" algn="ctr" defTabSz="3659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017" y="364196"/>
            <a:ext cx="10488216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017" y="1820976"/>
            <a:ext cx="1048821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017" y="6340166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AE648-BB41-422D-B616-35E9FC081E04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083" y="6340166"/>
            <a:ext cx="410408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8177" y="6340166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04B85-DB97-41EC-9FE6-541D5C036D9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30" y="185265"/>
            <a:ext cx="1418696" cy="33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1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</p:sldLayoutIdLst>
  <p:txStyles>
    <p:titleStyle>
      <a:lvl1pPr algn="l" defTabSz="912023" rtl="0" eaLnBrk="1" latinLnBrk="0" hangingPunct="1">
        <a:lnSpc>
          <a:spcPct val="90000"/>
        </a:lnSpc>
        <a:spcBef>
          <a:spcPct val="0"/>
        </a:spcBef>
        <a:buNone/>
        <a:defRPr sz="2793" b="1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1pPr>
    </p:titleStyle>
    <p:bodyStyle>
      <a:lvl1pPr marL="228006" indent="-228006" algn="l" defTabSz="912023" rtl="0" eaLnBrk="1" latinLnBrk="0" hangingPunct="1">
        <a:lnSpc>
          <a:spcPct val="90000"/>
        </a:lnSpc>
        <a:spcBef>
          <a:spcPts val="997"/>
        </a:spcBef>
        <a:buFont typeface="Arial" panose="020B0604020202020204"/>
        <a:buChar char="•"/>
        <a:defRPr sz="2394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1pPr>
      <a:lvl2pPr marL="684017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2194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2pPr>
      <a:lvl3pPr marL="1140028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3pPr>
      <a:lvl4pPr marL="1596039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4pPr>
      <a:lvl5pPr marL="2052051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596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5pPr>
      <a:lvl6pPr marL="2508062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073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085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096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11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023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4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5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056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068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079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090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gif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slideLayout" Target="../slideLayouts/slideLayout147.xml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video" Target="../media/media1.mp4"/><Relationship Id="rId16" Type="http://schemas.openxmlformats.org/officeDocument/2006/relationships/image" Target="../media/image72.png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1" y="199"/>
            <a:ext cx="12159327" cy="68401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">
            <a:extLst>
              <a:ext uri="{FF2B5EF4-FFF2-40B4-BE49-F238E27FC236}">
                <a16:creationId xmlns:a16="http://schemas.microsoft.com/office/drawing/2014/main" id="{7C7EC134-BA3F-4825-98AC-4B78381FF1D1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Arial" panose="020B0604020202020204" pitchFamily="34" charset="0"/>
              <a:ea typeface="OPPOSans M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9D3AD7E4-558B-B465-2595-2ECAF8CBCFF7}"/>
              </a:ext>
            </a:extLst>
          </p:cNvPr>
          <p:cNvSpPr/>
          <p:nvPr/>
        </p:nvSpPr>
        <p:spPr>
          <a:xfrm>
            <a:off x="905066" y="1793713"/>
            <a:ext cx="9759821" cy="3638526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A1FEB4E-C1DA-6BED-1F18-71E7E6CC7E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45562" y="1932840"/>
            <a:ext cx="8281686" cy="3360271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45A2FA30-19DC-4555-9C3A-F47665A0EE88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Service development framework - Service development directory</a:t>
            </a:r>
          </a:p>
        </p:txBody>
      </p:sp>
      <p:sp>
        <p:nvSpPr>
          <p:cNvPr id="7" name="直接连接符 6">
            <a:extLst>
              <a:ext uri="{FF2B5EF4-FFF2-40B4-BE49-F238E27FC236}">
                <a16:creationId xmlns:a16="http://schemas.microsoft.com/office/drawing/2014/main" id="{26EE17EF-F4CE-4189-9369-5EB4F4172879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47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1">
            <a:extLst>
              <a:ext uri="{FF2B5EF4-FFF2-40B4-BE49-F238E27FC236}">
                <a16:creationId xmlns:a16="http://schemas.microsoft.com/office/drawing/2014/main" id="{86734ED3-31A2-4694-9713-30BC3016140D}"/>
              </a:ext>
            </a:extLst>
          </p:cNvPr>
          <p:cNvSpPr/>
          <p:nvPr/>
        </p:nvSpPr>
        <p:spPr>
          <a:xfrm>
            <a:off x="774299" y="1215275"/>
            <a:ext cx="10327256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Arial" panose="020B0604020202020204" pitchFamily="34" charset="0"/>
              <a:ea typeface="OPPOSans M" panose="00020600040101010101" pitchFamily="18" charset="-122"/>
              <a:cs typeface="Arial" panose="020B0604020202020204" pitchFamily="34" charset="0"/>
            </a:endParaRPr>
          </a:p>
        </p:txBody>
      </p:sp>
      <p:graphicFrame>
        <p:nvGraphicFramePr>
          <p:cNvPr id="26" name="表格 31">
            <a:extLst>
              <a:ext uri="{FF2B5EF4-FFF2-40B4-BE49-F238E27FC236}">
                <a16:creationId xmlns:a16="http://schemas.microsoft.com/office/drawing/2014/main" id="{4723F81F-354D-FF00-2CAF-966DCF914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602012"/>
              </p:ext>
            </p:extLst>
          </p:nvPr>
        </p:nvGraphicFramePr>
        <p:xfrm>
          <a:off x="8094087" y="1566689"/>
          <a:ext cx="2875601" cy="443852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03584">
                  <a:extLst>
                    <a:ext uri="{9D8B030D-6E8A-4147-A177-3AD203B41FA5}">
                      <a16:colId xmlns:a16="http://schemas.microsoft.com/office/drawing/2014/main" val="1166867618"/>
                    </a:ext>
                  </a:extLst>
                </a:gridCol>
                <a:gridCol w="1672017">
                  <a:extLst>
                    <a:ext uri="{9D8B030D-6E8A-4147-A177-3AD203B41FA5}">
                      <a16:colId xmlns:a16="http://schemas.microsoft.com/office/drawing/2014/main" val="2503019886"/>
                    </a:ext>
                  </a:extLst>
                </a:gridCol>
              </a:tblGrid>
              <a:tr h="497194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</a:rPr>
                        <a:t>Function</a:t>
                      </a:r>
                    </a:p>
                  </a:txBody>
                  <a:tcPr marL="81078" marR="81078" marT="40539" marB="40539" anchor="ctr">
                    <a:solidFill>
                      <a:srgbClr val="1278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81078" marR="81078" marT="40539" marB="40539" anchor="ctr">
                    <a:solidFill>
                      <a:srgbClr val="1278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649423"/>
                  </a:ext>
                </a:extLst>
              </a:tr>
              <a:tr h="808192">
                <a:tc>
                  <a:txBody>
                    <a:bodyPr/>
                    <a:lstStyle/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Data</a:t>
                      </a:r>
                    </a:p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linking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</a:rPr>
                        <a:t>Data-view linking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Data drives UI changes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517574"/>
                  </a:ext>
                </a:extLst>
              </a:tr>
              <a:tr h="711061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baseline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Event</a:t>
                      </a:r>
                    </a:p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baseline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linking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</a:rPr>
                        <a:t>Logic-event linking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Event triggers JS logic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776493"/>
                  </a:ext>
                </a:extLst>
              </a:tr>
              <a:tr h="750132">
                <a:tc>
                  <a:txBody>
                    <a:bodyPr/>
                    <a:lstStyle/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baseline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Style</a:t>
                      </a:r>
                    </a:p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baseline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definition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21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Custom styles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Subsets of CSS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Adaptive layouts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250968"/>
                  </a:ext>
                </a:extLst>
              </a:tr>
              <a:tr h="1553354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baseline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JS API </a:t>
                      </a:r>
                    </a:p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u="none" strike="noStrike" cap="none" baseline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call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l" defTabSz="292100" rtl="0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JavaScript APIs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Lifecycle callback handling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Service handover, assembly, and multi-modal interaction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L" pitchFamily="18" charset="-122"/>
                          <a:cs typeface="Arial" panose="020B0604020202020204" pitchFamily="34" charset="0"/>
                          <a:sym typeface="Helvetica Neue"/>
                        </a:rPr>
                        <a:t>Capability API call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828138"/>
                  </a:ext>
                </a:extLst>
              </a:tr>
            </a:tbl>
          </a:graphicData>
        </a:graphic>
      </p:graphicFrame>
      <p:sp>
        <p:nvSpPr>
          <p:cNvPr id="63" name="圆角矩形 30">
            <a:extLst>
              <a:ext uri="{FF2B5EF4-FFF2-40B4-BE49-F238E27FC236}">
                <a16:creationId xmlns:a16="http://schemas.microsoft.com/office/drawing/2014/main" id="{DBDC4AEA-7E62-462C-9675-845AAE14C2BB}"/>
              </a:ext>
            </a:extLst>
          </p:cNvPr>
          <p:cNvSpPr/>
          <p:nvPr/>
        </p:nvSpPr>
        <p:spPr>
          <a:xfrm>
            <a:off x="960431" y="1560124"/>
            <a:ext cx="3976929" cy="1779756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C35A451-AE70-EE91-7B12-4606490C2FB1}"/>
              </a:ext>
            </a:extLst>
          </p:cNvPr>
          <p:cNvSpPr txBox="1"/>
          <p:nvPr/>
        </p:nvSpPr>
        <p:spPr>
          <a:xfrm>
            <a:off x="1700065" y="1588379"/>
            <a:ext cx="2043407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en-US" sz="1778">
                <a:solidFill>
                  <a:prstClr val="black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Template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E0DA345-EC8D-7F80-2C51-81E8DC6CB770}"/>
              </a:ext>
            </a:extLst>
          </p:cNvPr>
          <p:cNvSpPr/>
          <p:nvPr/>
        </p:nvSpPr>
        <p:spPr>
          <a:xfrm>
            <a:off x="2513552" y="2633977"/>
            <a:ext cx="960538" cy="241441"/>
          </a:xfrm>
          <a:prstGeom prst="rect">
            <a:avLst/>
          </a:prstGeom>
          <a:noFill/>
          <a:ln w="19050" cap="flat" cmpd="sng" algn="ctr">
            <a:solidFill>
              <a:srgbClr val="0070C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12810">
              <a:defRPr/>
            </a:pPr>
            <a:endParaRPr lang="zh-CN" altLang="en-US" sz="1600" kern="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4" name="圆角矩形 30">
            <a:extLst>
              <a:ext uri="{FF2B5EF4-FFF2-40B4-BE49-F238E27FC236}">
                <a16:creationId xmlns:a16="http://schemas.microsoft.com/office/drawing/2014/main" id="{3BF339B8-1A09-490C-92C5-B29A269B0319}"/>
              </a:ext>
            </a:extLst>
          </p:cNvPr>
          <p:cNvSpPr/>
          <p:nvPr/>
        </p:nvSpPr>
        <p:spPr>
          <a:xfrm>
            <a:off x="5018739" y="1560124"/>
            <a:ext cx="2875601" cy="1770231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 dirty="0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BE856F9-D8EB-5EDD-C606-33B0175043C1}"/>
              </a:ext>
            </a:extLst>
          </p:cNvPr>
          <p:cNvSpPr txBox="1"/>
          <p:nvPr/>
        </p:nvSpPr>
        <p:spPr>
          <a:xfrm>
            <a:off x="5364151" y="1588379"/>
            <a:ext cx="2043407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en-US" sz="1778" dirty="0">
                <a:solidFill>
                  <a:prstClr val="black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66" name="圆角矩形 30">
            <a:extLst>
              <a:ext uri="{FF2B5EF4-FFF2-40B4-BE49-F238E27FC236}">
                <a16:creationId xmlns:a16="http://schemas.microsoft.com/office/drawing/2014/main" id="{D884E330-A876-4569-9566-E07E74D11B4C}"/>
              </a:ext>
            </a:extLst>
          </p:cNvPr>
          <p:cNvSpPr/>
          <p:nvPr/>
        </p:nvSpPr>
        <p:spPr>
          <a:xfrm>
            <a:off x="960432" y="3400387"/>
            <a:ext cx="3976928" cy="2511238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1E6D6FA4-835B-315E-005F-19366509032C}"/>
              </a:ext>
            </a:extLst>
          </p:cNvPr>
          <p:cNvSpPr/>
          <p:nvPr/>
        </p:nvSpPr>
        <p:spPr>
          <a:xfrm>
            <a:off x="1058695" y="3926627"/>
            <a:ext cx="2373427" cy="265020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12810">
              <a:defRPr/>
            </a:pPr>
            <a:endParaRPr lang="zh-CN" altLang="en-US" sz="1600" kern="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7" name="圆角矩形 30">
            <a:extLst>
              <a:ext uri="{FF2B5EF4-FFF2-40B4-BE49-F238E27FC236}">
                <a16:creationId xmlns:a16="http://schemas.microsoft.com/office/drawing/2014/main" id="{70E2B654-36AE-4965-9BE8-55A734B2B91B}"/>
              </a:ext>
            </a:extLst>
          </p:cNvPr>
          <p:cNvSpPr/>
          <p:nvPr/>
        </p:nvSpPr>
        <p:spPr>
          <a:xfrm>
            <a:off x="5003049" y="3396796"/>
            <a:ext cx="2919043" cy="2514829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0" name="连接符: 肘形 19">
            <a:extLst>
              <a:ext uri="{FF2B5EF4-FFF2-40B4-BE49-F238E27FC236}">
                <a16:creationId xmlns:a16="http://schemas.microsoft.com/office/drawing/2014/main" id="{23E882B0-E603-54EF-9B66-A0FABF949CD8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79421" y="2223732"/>
            <a:ext cx="920855" cy="2304134"/>
          </a:xfrm>
          <a:prstGeom prst="bentConnector2">
            <a:avLst/>
          </a:prstGeom>
          <a:noFill/>
          <a:ln w="12700" cap="flat" cmpd="sng" algn="ctr">
            <a:solidFill>
              <a:srgbClr val="F8F8F8">
                <a:lumMod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A7137B5B-8616-E398-EE90-2E9E95A58837}"/>
              </a:ext>
            </a:extLst>
          </p:cNvPr>
          <p:cNvSpPr/>
          <p:nvPr/>
        </p:nvSpPr>
        <p:spPr>
          <a:xfrm>
            <a:off x="3854145" y="2609438"/>
            <a:ext cx="941611" cy="241441"/>
          </a:xfrm>
          <a:prstGeom prst="rect">
            <a:avLst/>
          </a:prstGeom>
          <a:noFill/>
          <a:ln w="19050" cap="flat" cmpd="sng" algn="ctr">
            <a:solidFill>
              <a:srgbClr val="00925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12810">
              <a:defRPr/>
            </a:pPr>
            <a:endParaRPr lang="zh-CN" altLang="en-US" sz="1600" kern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4F76B32-9E47-BC82-1A2E-B5E523C215CD}"/>
              </a:ext>
            </a:extLst>
          </p:cNvPr>
          <p:cNvSpPr/>
          <p:nvPr/>
        </p:nvSpPr>
        <p:spPr>
          <a:xfrm>
            <a:off x="5391916" y="2371724"/>
            <a:ext cx="733388" cy="189834"/>
          </a:xfrm>
          <a:prstGeom prst="rect">
            <a:avLst/>
          </a:prstGeom>
          <a:noFill/>
          <a:ln w="19050" cap="flat" cmpd="sng" algn="ctr">
            <a:solidFill>
              <a:srgbClr val="00925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12810">
              <a:defRPr/>
            </a:pPr>
            <a:endParaRPr lang="zh-CN" altLang="en-US" sz="1600" kern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连接符: 肘形 10">
            <a:extLst>
              <a:ext uri="{FF2B5EF4-FFF2-40B4-BE49-F238E27FC236}">
                <a16:creationId xmlns:a16="http://schemas.microsoft.com/office/drawing/2014/main" id="{F19758C6-0ED3-9E16-1519-8AB7B0CEDB31}"/>
              </a:ext>
            </a:extLst>
          </p:cNvPr>
          <p:cNvCxnSpPr>
            <a:cxnSpLocks/>
            <a:stCxn id="43" idx="3"/>
            <a:endCxn id="8" idx="1"/>
          </p:cNvCxnSpPr>
          <p:nvPr/>
        </p:nvCxnSpPr>
        <p:spPr>
          <a:xfrm flipV="1">
            <a:off x="4795756" y="2466641"/>
            <a:ext cx="596160" cy="263518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F8F8F8">
                <a:lumMod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B4023DF8-6F02-76D5-05B6-8F88C7416815}"/>
              </a:ext>
            </a:extLst>
          </p:cNvPr>
          <p:cNvSpPr/>
          <p:nvPr/>
        </p:nvSpPr>
        <p:spPr>
          <a:xfrm>
            <a:off x="5334086" y="3753761"/>
            <a:ext cx="921855" cy="195311"/>
          </a:xfrm>
          <a:prstGeom prst="rect">
            <a:avLst/>
          </a:prstGeom>
          <a:noFill/>
          <a:ln w="19050" cap="flat" cmpd="sng" algn="ctr">
            <a:solidFill>
              <a:srgbClr val="0070C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12810">
              <a:defRPr/>
            </a:pPr>
            <a:endParaRPr lang="zh-CN" altLang="en-US" sz="1600" kern="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9F3E990-28F7-B7B3-9CB3-462F12E1B755}"/>
              </a:ext>
            </a:extLst>
          </p:cNvPr>
          <p:cNvSpPr/>
          <p:nvPr/>
        </p:nvSpPr>
        <p:spPr>
          <a:xfrm>
            <a:off x="5289061" y="4043434"/>
            <a:ext cx="2572699" cy="355674"/>
          </a:xfrm>
          <a:prstGeom prst="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12810">
              <a:defRPr/>
            </a:pPr>
            <a:endParaRPr lang="zh-CN" altLang="en-US" sz="1067" kern="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ECF0B71-81F2-8C95-9634-09476E7739AF}"/>
              </a:ext>
            </a:extLst>
          </p:cNvPr>
          <p:cNvSpPr/>
          <p:nvPr/>
        </p:nvSpPr>
        <p:spPr>
          <a:xfrm>
            <a:off x="5289061" y="4492891"/>
            <a:ext cx="2590620" cy="1036247"/>
          </a:xfrm>
          <a:prstGeom prst="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12810">
              <a:defRPr/>
            </a:pPr>
            <a:endParaRPr lang="zh-CN" altLang="en-US" sz="1067" kern="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E51E94E2-6ACA-CFEB-0099-FC067F9C53EB}"/>
              </a:ext>
            </a:extLst>
          </p:cNvPr>
          <p:cNvGrpSpPr/>
          <p:nvPr/>
        </p:nvGrpSpPr>
        <p:grpSpPr>
          <a:xfrm>
            <a:off x="1058695" y="5946761"/>
            <a:ext cx="5227820" cy="251043"/>
            <a:chOff x="1140488" y="6375410"/>
            <a:chExt cx="6531525" cy="272660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591A9206-6079-6A15-A192-BB8310F1E6CD}"/>
                </a:ext>
              </a:extLst>
            </p:cNvPr>
            <p:cNvSpPr/>
            <p:nvPr/>
          </p:nvSpPr>
          <p:spPr>
            <a:xfrm>
              <a:off x="1140488" y="6416116"/>
              <a:ext cx="574533" cy="179542"/>
            </a:xfrm>
            <a:prstGeom prst="rect">
              <a:avLst/>
            </a:prstGeom>
            <a:noFill/>
            <a:ln w="19050" cap="flat" cmpd="sng" algn="ctr">
              <a:solidFill>
                <a:srgbClr val="00925F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810778">
                <a:defRPr/>
              </a:pPr>
              <a:endParaRPr lang="zh-CN" altLang="en-US" sz="1064" kern="0" dirty="0">
                <a:solidFill>
                  <a:srgbClr val="00000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2F5D283-2212-2E76-D513-16B439931E4D}"/>
                </a:ext>
              </a:extLst>
            </p:cNvPr>
            <p:cNvSpPr/>
            <p:nvPr/>
          </p:nvSpPr>
          <p:spPr>
            <a:xfrm>
              <a:off x="2699916" y="6416116"/>
              <a:ext cx="574533" cy="179542"/>
            </a:xfrm>
            <a:prstGeom prst="rect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810778">
                <a:defRPr/>
              </a:pPr>
              <a:endParaRPr lang="zh-CN" altLang="en-US" sz="1064" kern="0" dirty="0">
                <a:solidFill>
                  <a:srgbClr val="00000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76C9060F-C7BA-AA2D-55A6-9EF177B1A5C4}"/>
                </a:ext>
              </a:extLst>
            </p:cNvPr>
            <p:cNvSpPr txBox="1"/>
            <p:nvPr/>
          </p:nvSpPr>
          <p:spPr bwMode="auto">
            <a:xfrm>
              <a:off x="1675805" y="6375410"/>
              <a:ext cx="1055172" cy="2632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defTabSz="810778">
                <a:defRPr/>
              </a:pPr>
              <a:r>
                <a:rPr lang="en-US" sz="975" dirty="0">
                  <a:solidFill>
                    <a:prstClr val="black"/>
                  </a:solidFill>
                  <a:latin typeface="Arial" panose="020B0604020202020204" pitchFamily="34" charset="0"/>
                  <a:ea typeface="OPPOSans L" pitchFamily="18" charset="-122"/>
                  <a:cs typeface="Arial" panose="020B0604020202020204" pitchFamily="34" charset="0"/>
                  <a:sym typeface="Helvetica Neue"/>
                </a:rPr>
                <a:t>Data linking</a:t>
              </a: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B247FCB5-E578-3AEB-2BAD-39E653B40B6D}"/>
                </a:ext>
              </a:extLst>
            </p:cNvPr>
            <p:cNvSpPr txBox="1"/>
            <p:nvPr/>
          </p:nvSpPr>
          <p:spPr bwMode="auto">
            <a:xfrm>
              <a:off x="3200960" y="6375415"/>
              <a:ext cx="1246197" cy="2726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defTabSz="810778">
                <a:defRPr/>
              </a:pPr>
              <a:r>
                <a:rPr lang="en-US" sz="975" dirty="0">
                  <a:solidFill>
                    <a:prstClr val="black"/>
                  </a:solidFill>
                  <a:latin typeface="Arial" panose="020B0604020202020204" pitchFamily="34" charset="0"/>
                  <a:ea typeface="OPPOSans L" pitchFamily="18" charset="-122"/>
                  <a:cs typeface="Arial" panose="020B0604020202020204" pitchFamily="34" charset="0"/>
                </a:rPr>
                <a:t>Event linking</a:t>
              </a: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1EDCEFC1-3B6D-7B88-7F1F-413AA044EC16}"/>
                </a:ext>
              </a:extLst>
            </p:cNvPr>
            <p:cNvSpPr/>
            <p:nvPr/>
          </p:nvSpPr>
          <p:spPr>
            <a:xfrm>
              <a:off x="4226320" y="6416116"/>
              <a:ext cx="574533" cy="179542"/>
            </a:xfrm>
            <a:prstGeom prst="rect">
              <a:avLst/>
            </a:prstGeom>
            <a:noFill/>
            <a:ln w="19050" cap="flat" cmpd="sng" algn="ctr"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810778">
                <a:defRPr/>
              </a:pPr>
              <a:endParaRPr lang="zh-CN" altLang="en-US" sz="1064" kern="0" dirty="0">
                <a:solidFill>
                  <a:srgbClr val="00000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9B93A869-2DD0-51ED-3B2D-E533B44BE4E4}"/>
                </a:ext>
              </a:extLst>
            </p:cNvPr>
            <p:cNvSpPr txBox="1"/>
            <p:nvPr/>
          </p:nvSpPr>
          <p:spPr bwMode="auto">
            <a:xfrm>
              <a:off x="4682863" y="6375415"/>
              <a:ext cx="1246197" cy="2726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defTabSz="810778">
                <a:defRPr/>
              </a:pPr>
              <a:r>
                <a:rPr lang="en-US" sz="975" dirty="0">
                  <a:solidFill>
                    <a:prstClr val="black"/>
                  </a:solidFill>
                  <a:latin typeface="Arial" panose="020B0604020202020204" pitchFamily="34" charset="0"/>
                  <a:ea typeface="OPPOSans L" pitchFamily="18" charset="-122"/>
                  <a:cs typeface="Arial" panose="020B0604020202020204" pitchFamily="34" charset="0"/>
                </a:rPr>
                <a:t>Style definition</a:t>
              </a: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5343A534-6F49-02F3-23E3-269A0E2E3498}"/>
                </a:ext>
              </a:extLst>
            </p:cNvPr>
            <p:cNvSpPr txBox="1"/>
            <p:nvPr/>
          </p:nvSpPr>
          <p:spPr bwMode="auto">
            <a:xfrm>
              <a:off x="6425815" y="6375415"/>
              <a:ext cx="1246198" cy="2726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defTabSz="810778">
                <a:defRPr/>
              </a:pPr>
              <a:r>
                <a:rPr lang="en-US" sz="975" dirty="0">
                  <a:solidFill>
                    <a:prstClr val="black"/>
                  </a:solidFill>
                  <a:latin typeface="Arial" panose="020B0604020202020204" pitchFamily="34" charset="0"/>
                  <a:ea typeface="OPPOSans L" pitchFamily="18" charset="-122"/>
                  <a:cs typeface="Arial" panose="020B0604020202020204" pitchFamily="34" charset="0"/>
                </a:rPr>
                <a:t>JS API call</a:t>
              </a: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CBD005EE-AF93-E1AA-8525-B594D94305DE}"/>
                </a:ext>
              </a:extLst>
            </p:cNvPr>
            <p:cNvSpPr/>
            <p:nvPr/>
          </p:nvSpPr>
          <p:spPr>
            <a:xfrm>
              <a:off x="5802717" y="6416116"/>
              <a:ext cx="574533" cy="179542"/>
            </a:xfrm>
            <a:prstGeom prst="rect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810778">
                <a:defRPr/>
              </a:pPr>
              <a:endParaRPr lang="zh-CN" altLang="en-US" sz="1064" kern="0" dirty="0">
                <a:solidFill>
                  <a:srgbClr val="00000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913AF07E-B97B-B668-80FD-5F991047EC3E}"/>
              </a:ext>
            </a:extLst>
          </p:cNvPr>
          <p:cNvSpPr txBox="1"/>
          <p:nvPr/>
        </p:nvSpPr>
        <p:spPr>
          <a:xfrm>
            <a:off x="1729891" y="3365251"/>
            <a:ext cx="2043407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en-US" sz="1778">
                <a:solidFill>
                  <a:prstClr val="black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Style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7D2C6CA-CCE5-C84E-2D93-1F93A509B402}"/>
              </a:ext>
            </a:extLst>
          </p:cNvPr>
          <p:cNvSpPr txBox="1"/>
          <p:nvPr/>
        </p:nvSpPr>
        <p:spPr>
          <a:xfrm>
            <a:off x="5364152" y="3391510"/>
            <a:ext cx="2043407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en-US" sz="1778">
                <a:solidFill>
                  <a:prstClr val="black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Logic</a:t>
            </a:r>
          </a:p>
        </p:txBody>
      </p:sp>
      <p:sp>
        <p:nvSpPr>
          <p:cNvPr id="74" name="标题 1">
            <a:extLst>
              <a:ext uri="{FF2B5EF4-FFF2-40B4-BE49-F238E27FC236}">
                <a16:creationId xmlns:a16="http://schemas.microsoft.com/office/drawing/2014/main" id="{E91469E5-ED14-4403-AF0B-216893A24916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Service development framework - Service development paradigm</a:t>
            </a:r>
          </a:p>
        </p:txBody>
      </p:sp>
      <p:sp>
        <p:nvSpPr>
          <p:cNvPr id="38" name="直接连接符 37">
            <a:extLst>
              <a:ext uri="{FF2B5EF4-FFF2-40B4-BE49-F238E27FC236}">
                <a16:creationId xmlns:a16="http://schemas.microsoft.com/office/drawing/2014/main" id="{4D0D8B4F-00F6-4C3B-852D-75E05EE2E254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6">
            <a:extLst>
              <a:ext uri="{FF2B5EF4-FFF2-40B4-BE49-F238E27FC236}">
                <a16:creationId xmlns:a16="http://schemas.microsoft.com/office/drawing/2014/main" id="{C784522E-E3D4-8FE5-538B-F3A056D12F18}"/>
              </a:ext>
            </a:extLst>
          </p:cNvPr>
          <p:cNvSpPr/>
          <p:nvPr/>
        </p:nvSpPr>
        <p:spPr>
          <a:xfrm>
            <a:off x="980273" y="1931896"/>
            <a:ext cx="4922048" cy="155183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defTabSz="810778">
              <a:spcBef>
                <a:spcPts val="533"/>
              </a:spcBef>
              <a:defRPr/>
            </a:pPr>
            <a:r>
              <a:rPr lang="en-US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&lt;</a:t>
            </a:r>
            <a:r>
              <a:rPr lang="en-US" altLang="zh-CN" sz="1050" kern="0" dirty="0">
                <a:solidFill>
                  <a:srgbClr val="00A2FF">
                    <a:lumMod val="75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template</a:t>
            </a:r>
            <a:r>
              <a:rPr lang="en-US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&gt;</a:t>
            </a:r>
          </a:p>
          <a:p>
            <a:pPr defTabSz="810778">
              <a:spcBef>
                <a:spcPts val="533"/>
              </a:spcBef>
              <a:defRPr/>
            </a:pPr>
            <a:r>
              <a:rPr lang="en-US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    &lt;</a:t>
            </a:r>
            <a:r>
              <a:rPr lang="en-US" altLang="zh-CN" sz="1050" kern="0" dirty="0">
                <a:solidFill>
                  <a:srgbClr val="00A2FF">
                    <a:lumMod val="75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div</a:t>
            </a:r>
            <a:r>
              <a:rPr lang="en-US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1050" kern="0" dirty="0">
                <a:solidFill>
                  <a:srgbClr val="17AFAF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class</a:t>
            </a:r>
            <a:r>
              <a:rPr lang="en-US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=</a:t>
            </a:r>
            <a:r>
              <a:rPr lang="en-US" altLang="zh-CN" sz="105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"</a:t>
            </a:r>
            <a:r>
              <a:rPr lang="en-US" altLang="zh-CN" sz="1050" kern="0" dirty="0">
                <a:solidFill>
                  <a:srgbClr val="B37213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demo</a:t>
            </a:r>
            <a:r>
              <a:rPr lang="en-US" altLang="zh-CN" sz="105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"</a:t>
            </a:r>
            <a:r>
              <a:rPr lang="en-US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&gt;</a:t>
            </a:r>
          </a:p>
          <a:p>
            <a:pPr defTabSz="810778">
              <a:spcBef>
                <a:spcPts val="533"/>
              </a:spcBef>
              <a:defRPr/>
            </a:pPr>
            <a:r>
              <a:rPr lang="en-US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        &lt;</a:t>
            </a:r>
            <a:r>
              <a:rPr lang="en-US" altLang="zh-CN" sz="1050" kern="0" dirty="0">
                <a:solidFill>
                  <a:srgbClr val="00A2FF">
                    <a:lumMod val="75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text</a:t>
            </a:r>
            <a:r>
              <a:rPr lang="en-US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 id=</a:t>
            </a:r>
            <a:r>
              <a:rPr lang="en-US" altLang="zh-CN" sz="105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"</a:t>
            </a:r>
            <a:r>
              <a:rPr lang="en-US" altLang="zh-CN" sz="1050" kern="0" dirty="0">
                <a:solidFill>
                  <a:srgbClr val="B37213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myTxt</a:t>
            </a:r>
            <a:r>
              <a:rPr lang="en-US" altLang="zh-CN" sz="105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"</a:t>
            </a:r>
            <a:r>
              <a:rPr lang="en-US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&gt;{{myText}}&lt;/</a:t>
            </a:r>
            <a:r>
              <a:rPr lang="en-US" altLang="zh-CN" sz="1050" kern="0" dirty="0">
                <a:solidFill>
                  <a:srgbClr val="00A2FF">
                    <a:lumMod val="75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text</a:t>
            </a:r>
            <a:r>
              <a:rPr lang="en-US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&gt;</a:t>
            </a:r>
          </a:p>
          <a:p>
            <a:pPr defTabSz="810778">
              <a:spcBef>
                <a:spcPts val="533"/>
              </a:spcBef>
              <a:defRPr/>
            </a:pPr>
            <a:r>
              <a:rPr lang="en-US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        </a:t>
            </a:r>
            <a:r>
              <a:rPr lang="en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&lt;</a:t>
            </a:r>
            <a:r>
              <a:rPr lang="en" altLang="zh-CN" sz="1050" kern="0" dirty="0">
                <a:solidFill>
                  <a:srgbClr val="00A2FF">
                    <a:lumMod val="75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button</a:t>
            </a:r>
            <a:r>
              <a:rPr lang="en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 onclick="</a:t>
            </a:r>
            <a:r>
              <a:rPr lang="en" altLang="zh-CN" sz="1050" kern="0" dirty="0">
                <a:solidFill>
                  <a:srgbClr val="B37213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btnOnClick</a:t>
            </a:r>
            <a:r>
              <a:rPr lang="en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" value="{{</a:t>
            </a:r>
            <a:r>
              <a:rPr lang="en" altLang="zh-CN" sz="1050" kern="0" dirty="0">
                <a:solidFill>
                  <a:srgbClr val="B37213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btnText</a:t>
            </a:r>
            <a:r>
              <a:rPr lang="en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}}" &gt;  </a:t>
            </a:r>
            <a:r>
              <a:rPr lang="en-US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    </a:t>
            </a:r>
          </a:p>
          <a:p>
            <a:pPr defTabSz="810778">
              <a:spcBef>
                <a:spcPts val="533"/>
              </a:spcBef>
              <a:defRPr/>
            </a:pPr>
            <a:r>
              <a:rPr lang="en-US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    &lt;/</a:t>
            </a:r>
            <a:r>
              <a:rPr lang="en-US" altLang="zh-CN" sz="1050" kern="0" dirty="0">
                <a:solidFill>
                  <a:srgbClr val="00A2FF">
                    <a:lumMod val="75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div</a:t>
            </a:r>
            <a:r>
              <a:rPr lang="en-US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&gt;</a:t>
            </a:r>
          </a:p>
          <a:p>
            <a:pPr defTabSz="810778">
              <a:spcBef>
                <a:spcPts val="533"/>
              </a:spcBef>
              <a:defRPr/>
            </a:pPr>
            <a:r>
              <a:rPr lang="en-US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&lt;/</a:t>
            </a:r>
            <a:r>
              <a:rPr lang="en-US" altLang="zh-CN" sz="1050" kern="0" dirty="0">
                <a:solidFill>
                  <a:srgbClr val="00A2FF">
                    <a:lumMod val="75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template</a:t>
            </a:r>
            <a:r>
              <a:rPr lang="en-US" altLang="zh-CN" sz="1050" kern="0" dirty="0">
                <a:solidFill>
                  <a:srgbClr val="695D69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" name="矩形 23">
            <a:extLst>
              <a:ext uri="{FF2B5EF4-FFF2-40B4-BE49-F238E27FC236}">
                <a16:creationId xmlns:a16="http://schemas.microsoft.com/office/drawing/2014/main" id="{55011BD3-EFE3-BFCD-4A07-EC90D6D7445F}"/>
              </a:ext>
            </a:extLst>
          </p:cNvPr>
          <p:cNvSpPr/>
          <p:nvPr/>
        </p:nvSpPr>
        <p:spPr>
          <a:xfrm>
            <a:off x="5003049" y="1822520"/>
            <a:ext cx="3370100" cy="149164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defTabSz="812810">
              <a:defRPr/>
            </a:pPr>
            <a:r>
              <a:rPr lang="en-US" altLang="zh-CN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&lt;</a:t>
            </a:r>
            <a:r>
              <a:rPr lang="en-US" altLang="zh-CN" sz="1067" kern="0" dirty="0">
                <a:solidFill>
                  <a:srgbClr val="00A2FF">
                    <a:lumMod val="7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data</a:t>
            </a:r>
            <a:r>
              <a:rPr lang="en-US" altLang="zh-CN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</a:p>
          <a:p>
            <a:pPr>
              <a:defRPr/>
            </a:pPr>
            <a:r>
              <a:rPr lang="en-US" altLang="zh-CN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/>
                <a:cs typeface="Arial" panose="020B0604020202020204" pitchFamily="34" charset="0"/>
              </a:rPr>
              <a:t>{</a:t>
            </a:r>
          </a:p>
          <a:p>
            <a:pPr>
              <a:defRPr/>
            </a:pPr>
            <a:r>
              <a:rPr lang="en-US" altLang="zh-CN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/>
                <a:cs typeface="Arial" panose="020B0604020202020204" pitchFamily="34" charset="0"/>
              </a:rPr>
              <a:t> </a:t>
            </a:r>
            <a:r>
              <a:rPr lang="zh-CN" altLang="en-US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/>
                <a:cs typeface="Arial" panose="020B0604020202020204" pitchFamily="34" charset="0"/>
              </a:rPr>
              <a:t>“</a:t>
            </a:r>
            <a:r>
              <a:rPr lang="en-US" altLang="zh-CN" sz="1067" kern="0" dirty="0">
                <a:solidFill>
                  <a:srgbClr val="B37213"/>
                </a:solidFill>
                <a:latin typeface="Arial" panose="020B0604020202020204" pitchFamily="34" charset="0"/>
                <a:ea typeface="OPPOSans L"/>
                <a:cs typeface="Arial" panose="020B0604020202020204" pitchFamily="34" charset="0"/>
              </a:rPr>
              <a:t>uiData</a:t>
            </a:r>
            <a:r>
              <a:rPr lang="en-US" altLang="zh-CN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/>
                <a:cs typeface="Arial" panose="020B0604020202020204" pitchFamily="34" charset="0"/>
              </a:rPr>
              <a:t>”:{</a:t>
            </a:r>
          </a:p>
          <a:p>
            <a:pPr>
              <a:defRPr/>
            </a:pPr>
            <a:r>
              <a:rPr lang="en-US" altLang="zh-CN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/>
                <a:cs typeface="Arial" panose="020B0604020202020204" pitchFamily="34" charset="0"/>
              </a:rPr>
              <a:t>          </a:t>
            </a:r>
            <a:r>
              <a:rPr lang="en-US" altLang="zh-CN" sz="10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</a:t>
            </a:r>
            <a:r>
              <a:rPr lang="en-US" altLang="zh-CN" sz="1067" kern="0" dirty="0">
                <a:solidFill>
                  <a:srgbClr val="B37213"/>
                </a:solidFill>
                <a:latin typeface="Arial" panose="020B0604020202020204" pitchFamily="34" charset="0"/>
                <a:ea typeface="OPPOSans L"/>
                <a:cs typeface="Arial" panose="020B0604020202020204" pitchFamily="34" charset="0"/>
              </a:rPr>
              <a:t>btnText</a:t>
            </a:r>
            <a:r>
              <a:rPr lang="en-US" altLang="zh-CN" sz="10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</a:t>
            </a:r>
            <a:r>
              <a:rPr lang="zh-CN" altLang="en-US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/>
                <a:cs typeface="Arial" panose="020B0604020202020204" pitchFamily="34" charset="0"/>
              </a:rPr>
              <a:t>：</a:t>
            </a:r>
            <a:r>
              <a:rPr lang="en-US" altLang="zh-CN" sz="10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</a:t>
            </a:r>
            <a:r>
              <a:rPr lang="en-US" altLang="zh-CN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/>
                <a:cs typeface="Arial" panose="020B0604020202020204" pitchFamily="34" charset="0"/>
              </a:rPr>
              <a:t>This is a button</a:t>
            </a:r>
            <a:r>
              <a:rPr lang="en-US" altLang="zh-CN" sz="10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</a:t>
            </a:r>
            <a:r>
              <a:rPr lang="en-US" altLang="zh-CN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/>
                <a:cs typeface="Arial" panose="020B0604020202020204" pitchFamily="34" charset="0"/>
              </a:rPr>
              <a:t>,</a:t>
            </a:r>
          </a:p>
          <a:p>
            <a:pPr>
              <a:spcBef>
                <a:spcPts val="533"/>
              </a:spcBef>
              <a:defRPr/>
            </a:pPr>
            <a:r>
              <a:rPr lang="en-US" altLang="zh-CN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/>
                <a:cs typeface="Arial" panose="020B0604020202020204" pitchFamily="34" charset="0"/>
              </a:rPr>
              <a:t>          </a:t>
            </a:r>
            <a:r>
              <a:rPr lang="en-US" altLang="zh-CN" sz="10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</a:t>
            </a:r>
            <a:r>
              <a:rPr lang="en-US" altLang="zh-CN" sz="1067" kern="0" dirty="0">
                <a:solidFill>
                  <a:srgbClr val="B37213"/>
                </a:solidFill>
                <a:latin typeface="Arial" panose="020B0604020202020204" pitchFamily="34" charset="0"/>
                <a:ea typeface="OPPOSans L"/>
                <a:cs typeface="Arial" panose="020B0604020202020204" pitchFamily="34" charset="0"/>
              </a:rPr>
              <a:t>myText</a:t>
            </a:r>
            <a:r>
              <a:rPr lang="en-US" altLang="zh-CN" sz="10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</a:t>
            </a:r>
            <a:r>
              <a:rPr lang="zh-CN" altLang="en-US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/>
                <a:cs typeface="Arial" panose="020B0604020202020204" pitchFamily="34" charset="0"/>
              </a:rPr>
              <a:t> ：</a:t>
            </a:r>
            <a:r>
              <a:rPr lang="en-US" altLang="zh-CN" sz="10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</a:t>
            </a:r>
            <a:r>
              <a:rPr lang="en-US" altLang="zh-CN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/>
                <a:cs typeface="Arial" panose="020B0604020202020204" pitchFamily="34" charset="0"/>
              </a:rPr>
              <a:t>My Text</a:t>
            </a:r>
            <a:r>
              <a:rPr lang="en-US" altLang="zh-CN" sz="10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</a:t>
            </a:r>
            <a:endParaRPr lang="en-US" altLang="zh-CN" sz="1067" kern="0" dirty="0">
              <a:solidFill>
                <a:srgbClr val="695D69"/>
              </a:solidFill>
              <a:latin typeface="Arial" panose="020B0604020202020204" pitchFamily="34" charset="0"/>
              <a:ea typeface="OPPOSans L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/>
                <a:cs typeface="Arial" panose="020B0604020202020204" pitchFamily="34" charset="0"/>
              </a:rPr>
              <a:t>    }</a:t>
            </a:r>
          </a:p>
          <a:p>
            <a:pPr>
              <a:defRPr/>
            </a:pPr>
            <a:r>
              <a:rPr lang="en-US" altLang="zh-CN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/>
                <a:cs typeface="Arial" panose="020B0604020202020204" pitchFamily="34" charset="0"/>
              </a:rPr>
              <a:t>}</a:t>
            </a:r>
          </a:p>
          <a:p>
            <a:pPr defTabSz="812810">
              <a:defRPr/>
            </a:pPr>
            <a:r>
              <a:rPr lang="en-US" altLang="zh-CN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&lt;</a:t>
            </a:r>
            <a:r>
              <a:rPr lang="en-US" altLang="zh-CN" sz="1067" kern="0" dirty="0">
                <a:solidFill>
                  <a:srgbClr val="00A2FF">
                    <a:lumMod val="7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data</a:t>
            </a:r>
            <a:r>
              <a:rPr lang="en-US" altLang="zh-CN" sz="1067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  <a:endParaRPr lang="en-US" altLang="zh-CN" sz="1067" kern="0" dirty="0">
              <a:solidFill>
                <a:srgbClr val="695D69"/>
              </a:solidFill>
              <a:latin typeface="Arial" panose="020B0604020202020204" pitchFamily="34" charset="0"/>
              <a:ea typeface="OPPOSans L"/>
              <a:cs typeface="Arial" panose="020B0604020202020204" pitchFamily="34" charset="0"/>
            </a:endParaRPr>
          </a:p>
          <a:p>
            <a:pPr defTabSz="812810">
              <a:defRPr/>
            </a:pPr>
            <a:endParaRPr lang="en-US" altLang="zh-CN" sz="1067" kern="0" dirty="0">
              <a:solidFill>
                <a:srgbClr val="695D69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  <a:p>
            <a:pPr defTabSz="812810">
              <a:defRPr/>
            </a:pPr>
            <a:endParaRPr lang="en-US" altLang="zh-CN" sz="1156" kern="0" dirty="0">
              <a:solidFill>
                <a:srgbClr val="695D69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</p:txBody>
      </p:sp>
      <p:sp>
        <p:nvSpPr>
          <p:cNvPr id="4" name="矩形 18">
            <a:extLst>
              <a:ext uri="{FF2B5EF4-FFF2-40B4-BE49-F238E27FC236}">
                <a16:creationId xmlns:a16="http://schemas.microsoft.com/office/drawing/2014/main" id="{FCA02AD4-95E1-9782-0438-65A8A28F8418}"/>
              </a:ext>
            </a:extLst>
          </p:cNvPr>
          <p:cNvSpPr/>
          <p:nvPr/>
        </p:nvSpPr>
        <p:spPr>
          <a:xfrm>
            <a:off x="1044805" y="3722220"/>
            <a:ext cx="3913465" cy="168486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defTabSz="812810">
              <a:defRPr/>
            </a:pP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&lt;</a:t>
            </a:r>
            <a:r>
              <a:rPr lang="en-US" altLang="zh-CN" sz="1156" kern="0" dirty="0">
                <a:solidFill>
                  <a:srgbClr val="00A2FF">
                    <a:lumMod val="7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style</a:t>
            </a: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</a:p>
          <a:p>
            <a:pPr defTabSz="812810">
              <a:defRPr/>
            </a:pP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@</a:t>
            </a:r>
            <a:r>
              <a:rPr lang="en-US" altLang="zh-CN" sz="1156" kern="0" dirty="0">
                <a:solidFill>
                  <a:srgbClr val="BD7598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media</a:t>
            </a: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</a:t>
            </a:r>
            <a:r>
              <a:rPr lang="zh-CN" altLang="en-US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（</a:t>
            </a:r>
            <a:r>
              <a:rPr lang="en-US" altLang="zh-CN" sz="1156" kern="0" dirty="0">
                <a:solidFill>
                  <a:srgbClr val="00B0F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aspect-ratio</a:t>
            </a:r>
            <a:r>
              <a:rPr lang="en-US" altLang="zh-CN" sz="1156" kern="0" dirty="0">
                <a:solidFill>
                  <a:srgbClr val="72CFED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:</a:t>
            </a: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</a:t>
            </a:r>
            <a:r>
              <a:rPr lang="en-US" altLang="zh-CN" sz="1156" kern="0" dirty="0">
                <a:solidFill>
                  <a:srgbClr val="FFD932">
                    <a:lumMod val="7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1*2</a:t>
            </a:r>
            <a:r>
              <a:rPr lang="zh-CN" altLang="en-US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）</a:t>
            </a: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{</a:t>
            </a:r>
          </a:p>
          <a:p>
            <a:pPr defTabSz="812810">
              <a:defRPr/>
            </a:pPr>
            <a:endParaRPr lang="en-US" altLang="zh-CN" sz="1156" kern="0" dirty="0">
              <a:solidFill>
                <a:srgbClr val="695D69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  <a:p>
            <a:pPr defTabSz="812810">
              <a:defRPr/>
            </a:pP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    .</a:t>
            </a:r>
            <a:r>
              <a:rPr lang="en-US" altLang="zh-CN" sz="1156" kern="0" dirty="0">
                <a:solidFill>
                  <a:srgbClr val="FFD932">
                    <a:lumMod val="7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demo</a:t>
            </a:r>
            <a:r>
              <a:rPr lang="zh-CN" altLang="en-US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</a:t>
            </a: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{</a:t>
            </a:r>
          </a:p>
          <a:p>
            <a:pPr defTabSz="812810">
              <a:defRPr/>
            </a:pP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       </a:t>
            </a:r>
            <a:r>
              <a:rPr lang="en-US" altLang="zh-CN" sz="1156" kern="0" dirty="0">
                <a:solidFill>
                  <a:srgbClr val="00B0F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flex-direction</a:t>
            </a: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: </a:t>
            </a:r>
            <a:r>
              <a:rPr lang="en-US" altLang="zh-CN" sz="1156" kern="0" dirty="0">
                <a:solidFill>
                  <a:srgbClr val="B37213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row</a:t>
            </a: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;</a:t>
            </a:r>
          </a:p>
          <a:p>
            <a:pPr defTabSz="812810">
              <a:defRPr/>
            </a:pP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    </a:t>
            </a:r>
            <a:r>
              <a:rPr lang="en-US" altLang="zh-CN" sz="1156" kern="0" dirty="0">
                <a:solidFill>
                  <a:srgbClr val="00B0F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flex-grow</a:t>
            </a: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:</a:t>
            </a:r>
            <a:r>
              <a:rPr lang="en-US" altLang="zh-CN" sz="1156" kern="0" dirty="0">
                <a:solidFill>
                  <a:srgbClr val="B37213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1</a:t>
            </a: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;</a:t>
            </a:r>
            <a:endParaRPr lang="en-US" altLang="zh-CN" sz="1156" kern="0" dirty="0">
              <a:solidFill>
                <a:srgbClr val="B37213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  <a:p>
            <a:pPr defTabSz="812810">
              <a:defRPr/>
            </a:pP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    }</a:t>
            </a:r>
          </a:p>
          <a:p>
            <a:pPr defTabSz="812810">
              <a:defRPr/>
            </a:pP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}</a:t>
            </a:r>
          </a:p>
          <a:p>
            <a:pPr defTabSz="812810">
              <a:defRPr/>
            </a:pP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&lt;/</a:t>
            </a:r>
            <a:r>
              <a:rPr lang="en-US" altLang="zh-CN" sz="1156" kern="0" dirty="0">
                <a:solidFill>
                  <a:srgbClr val="00A2FF">
                    <a:lumMod val="7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style</a:t>
            </a:r>
            <a:r>
              <a:rPr lang="en-US" altLang="zh-CN" sz="1156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" name="矩形 48">
            <a:extLst>
              <a:ext uri="{FF2B5EF4-FFF2-40B4-BE49-F238E27FC236}">
                <a16:creationId xmlns:a16="http://schemas.microsoft.com/office/drawing/2014/main" id="{9A141881-8D5F-F067-23A6-3795E05CEC9C}"/>
              </a:ext>
            </a:extLst>
          </p:cNvPr>
          <p:cNvSpPr/>
          <p:nvPr/>
        </p:nvSpPr>
        <p:spPr>
          <a:xfrm>
            <a:off x="4937360" y="3420269"/>
            <a:ext cx="333330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&lt;</a:t>
            </a:r>
            <a:r>
              <a:rPr lang="en-US" altLang="zh-CN" sz="1000" kern="0" dirty="0">
                <a:solidFill>
                  <a:srgbClr val="00A2FF">
                    <a:lumMod val="7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script</a:t>
            </a: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    </a:t>
            </a:r>
            <a:r>
              <a:rPr lang="en-US" altLang="zh-CN" sz="1000" kern="0" dirty="0">
                <a:solidFill>
                  <a:srgbClr val="BD7598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export default </a:t>
            </a: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{</a:t>
            </a:r>
          </a:p>
          <a:p>
            <a:pPr lvl="0">
              <a:defRPr/>
            </a:pPr>
            <a:r>
              <a:rPr lang="en" altLang="zh-CN" sz="1000" kern="0" dirty="0">
                <a:solidFill>
                  <a:srgbClr val="B37213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         btnOnClick</a:t>
            </a:r>
            <a:r>
              <a:rPr lang="en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() {</a:t>
            </a:r>
          </a:p>
          <a:p>
            <a:pPr lvl="0">
              <a:defRPr/>
            </a:pPr>
            <a:endParaRPr lang="en" altLang="zh-CN" sz="1000" kern="0" dirty="0">
              <a:solidFill>
                <a:srgbClr val="695D69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              </a:t>
            </a:r>
            <a:r>
              <a:rPr lang="en-US" altLang="zh-CN" sz="1000" kern="0" dirty="0" err="1">
                <a:solidFill>
                  <a:srgbClr val="80BECB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this</a:t>
            </a:r>
            <a:r>
              <a:rPr lang="en-US" altLang="zh-CN" sz="1000" kern="0" dirty="0" err="1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.</a:t>
            </a:r>
            <a:r>
              <a:rPr lang="en-US" altLang="zh-CN" sz="1000" kern="0" dirty="0" err="1">
                <a:solidFill>
                  <a:srgbClr val="FFD932">
                    <a:lumMod val="7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setData</a:t>
            </a: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</a:t>
            </a:r>
            <a:r>
              <a:rPr lang="zh-CN" altLang="en-US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（</a:t>
            </a: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{</a:t>
            </a:r>
            <a:r>
              <a:rPr lang="en" altLang="zh-CN" sz="1000" kern="0" dirty="0">
                <a:solidFill>
                  <a:srgbClr val="B37213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btnText</a:t>
            </a:r>
            <a:r>
              <a:rPr lang="en-US" altLang="zh-CN" sz="1000" kern="0" dirty="0">
                <a:solidFill>
                  <a:srgbClr val="B37213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</a:t>
            </a: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:</a:t>
            </a:r>
            <a:r>
              <a:rPr lang="zh-CN" altLang="en-US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</a:t>
            </a:r>
            <a:r>
              <a:rPr lang="en-US" altLang="zh-CN" sz="1000" kern="0" dirty="0">
                <a:solidFill>
                  <a:srgbClr val="B37213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"New Text"</a:t>
            </a: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})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              </a:t>
            </a:r>
            <a:r>
              <a:rPr lang="en-US" altLang="zh-CN" sz="1000" kern="0" dirty="0">
                <a:solidFill>
                  <a:srgbClr val="80BECB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var</a:t>
            </a: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data = </a:t>
            </a:r>
            <a:r>
              <a:rPr lang="en-US" altLang="zh-CN" sz="1000" kern="0" dirty="0" err="1">
                <a:solidFill>
                  <a:srgbClr val="80BECB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storage</a:t>
            </a:r>
            <a:r>
              <a:rPr lang="en-US" altLang="zh-CN" sz="1000" kern="0" dirty="0" err="1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.</a:t>
            </a:r>
            <a:r>
              <a:rPr lang="en-US" altLang="zh-CN" sz="1000" kern="0" dirty="0" err="1">
                <a:solidFill>
                  <a:srgbClr val="FFD932">
                    <a:lumMod val="7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get</a:t>
            </a: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(</a:t>
            </a:r>
            <a:r>
              <a:rPr lang="en-US" altLang="zh-CN" sz="1000" kern="0" dirty="0">
                <a:solidFill>
                  <a:srgbClr val="B37213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</a:t>
            </a:r>
            <a:r>
              <a:rPr lang="en-US" altLang="zh-CN" sz="1000" kern="0" dirty="0" err="1">
                <a:solidFill>
                  <a:srgbClr val="B37213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keyId</a:t>
            </a:r>
            <a:r>
              <a:rPr lang="en-US" altLang="zh-CN" sz="1000" kern="0" dirty="0">
                <a:solidFill>
                  <a:srgbClr val="B37213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</a:t>
            </a: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) </a:t>
            </a:r>
          </a:p>
          <a:p>
            <a:pPr lvl="0">
              <a:defRPr/>
            </a:pPr>
            <a:r>
              <a:rPr lang="en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          }</a:t>
            </a: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,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         </a:t>
            </a:r>
            <a:r>
              <a:rPr lang="en-US" altLang="zh-CN" sz="1000" kern="0" dirty="0" err="1">
                <a:solidFill>
                  <a:srgbClr val="FFD932">
                    <a:lumMod val="7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onCreate</a:t>
            </a: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() { 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               …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          },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         </a:t>
            </a:r>
            <a:r>
              <a:rPr lang="en-US" altLang="zh-CN" sz="1000" kern="0" dirty="0" err="1">
                <a:solidFill>
                  <a:srgbClr val="FFD932">
                    <a:lumMod val="7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onXxx</a:t>
            </a: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() { 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               …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         }</a:t>
            </a:r>
          </a:p>
          <a:p>
            <a:pPr lvl="0">
              <a:defRPr/>
            </a:pP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   }</a:t>
            </a:r>
            <a:b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</a:b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&lt;/</a:t>
            </a:r>
            <a:r>
              <a:rPr lang="en-US" altLang="zh-CN" sz="1000" kern="0" dirty="0">
                <a:solidFill>
                  <a:srgbClr val="00A2FF">
                    <a:lumMod val="7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script</a:t>
            </a:r>
            <a:r>
              <a:rPr lang="en-US" altLang="zh-CN" sz="1000" kern="0" dirty="0">
                <a:solidFill>
                  <a:srgbClr val="695D6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082796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圆角矩形 1">
            <a:extLst>
              <a:ext uri="{FF2B5EF4-FFF2-40B4-BE49-F238E27FC236}">
                <a16:creationId xmlns:a16="http://schemas.microsoft.com/office/drawing/2014/main" id="{EE1CB293-F739-4EC4-B872-762F815B13C8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Arial" panose="020B0604020202020204" pitchFamily="34" charset="0"/>
              <a:ea typeface="OPPOSans M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E7253455-04D8-A131-5A96-70A47DA1FFE6}"/>
              </a:ext>
            </a:extLst>
          </p:cNvPr>
          <p:cNvSpPr/>
          <p:nvPr/>
        </p:nvSpPr>
        <p:spPr>
          <a:xfrm>
            <a:off x="6330844" y="2081200"/>
            <a:ext cx="4325642" cy="3705086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5458C1EF-76BC-5911-A6D3-2D29805AE906}"/>
              </a:ext>
            </a:extLst>
          </p:cNvPr>
          <p:cNvSpPr/>
          <p:nvPr/>
        </p:nvSpPr>
        <p:spPr>
          <a:xfrm>
            <a:off x="965790" y="3335389"/>
            <a:ext cx="5169303" cy="1195569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410FB866-1244-6FD4-4B6B-8CE377F8DE1F}"/>
              </a:ext>
            </a:extLst>
          </p:cNvPr>
          <p:cNvSpPr/>
          <p:nvPr/>
        </p:nvSpPr>
        <p:spPr>
          <a:xfrm>
            <a:off x="965790" y="4590716"/>
            <a:ext cx="5169303" cy="1195569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8D65D7DD-0BD1-C90B-28E3-A56B1967AD9C}"/>
              </a:ext>
            </a:extLst>
          </p:cNvPr>
          <p:cNvSpPr/>
          <p:nvPr/>
        </p:nvSpPr>
        <p:spPr>
          <a:xfrm>
            <a:off x="965790" y="2081199"/>
            <a:ext cx="5169303" cy="1195569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图像">
            <a:extLst>
              <a:ext uri="{FF2B5EF4-FFF2-40B4-BE49-F238E27FC236}">
                <a16:creationId xmlns:a16="http://schemas.microsoft.com/office/drawing/2014/main" id="{A3D73DC1-68F5-2C29-F763-EB92797431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15288" y="2134402"/>
            <a:ext cx="2044217" cy="103650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像">
            <a:extLst>
              <a:ext uri="{FF2B5EF4-FFF2-40B4-BE49-F238E27FC236}">
                <a16:creationId xmlns:a16="http://schemas.microsoft.com/office/drawing/2014/main" id="{11BA058B-8D6E-5CB7-3377-BD86F6F50B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18240" y="3439456"/>
            <a:ext cx="1038313" cy="100963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像">
            <a:extLst>
              <a:ext uri="{FF2B5EF4-FFF2-40B4-BE49-F238E27FC236}">
                <a16:creationId xmlns:a16="http://schemas.microsoft.com/office/drawing/2014/main" id="{E3F99501-2BDB-4F00-77E9-0E774113FF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29417" y="4872243"/>
            <a:ext cx="1415957" cy="721753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大卡 4*2">
            <a:extLst>
              <a:ext uri="{FF2B5EF4-FFF2-40B4-BE49-F238E27FC236}">
                <a16:creationId xmlns:a16="http://schemas.microsoft.com/office/drawing/2014/main" id="{F4897FDA-8149-C530-727C-BB45FF54E016}"/>
              </a:ext>
            </a:extLst>
          </p:cNvPr>
          <p:cNvSpPr txBox="1"/>
          <p:nvPr/>
        </p:nvSpPr>
        <p:spPr>
          <a:xfrm>
            <a:off x="3586983" y="2603834"/>
            <a:ext cx="1427873" cy="30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044" tIns="45044" rIns="45044" bIns="45044" anchor="ctr">
            <a:spAutoFit/>
          </a:bodyPr>
          <a:lstStyle>
            <a:lvl1pPr>
              <a:defRPr sz="3200"/>
            </a:lvl1pPr>
          </a:lstStyle>
          <a:p>
            <a:pPr defTabSz="365976" hangingPunct="0">
              <a:defRPr/>
            </a:pPr>
            <a:r>
              <a:rPr kumimoji="1" lang="en-US" sz="1419" dirty="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Large card (4x2)</a:t>
            </a:r>
          </a:p>
        </p:txBody>
      </p:sp>
      <p:sp>
        <p:nvSpPr>
          <p:cNvPr id="15" name="大卡 4*2">
            <a:extLst>
              <a:ext uri="{FF2B5EF4-FFF2-40B4-BE49-F238E27FC236}">
                <a16:creationId xmlns:a16="http://schemas.microsoft.com/office/drawing/2014/main" id="{05A7AEF2-C04F-87A4-6A12-C986275EBB0B}"/>
              </a:ext>
            </a:extLst>
          </p:cNvPr>
          <p:cNvSpPr txBox="1"/>
          <p:nvPr/>
        </p:nvSpPr>
        <p:spPr>
          <a:xfrm>
            <a:off x="3495613" y="3891488"/>
            <a:ext cx="1610615" cy="30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044" tIns="45044" rIns="45044" bIns="45044" anchor="ctr">
            <a:spAutoFit/>
          </a:bodyPr>
          <a:lstStyle>
            <a:lvl1pPr>
              <a:defRPr sz="3200"/>
            </a:lvl1pPr>
          </a:lstStyle>
          <a:p>
            <a:pPr defTabSz="365976" hangingPunct="0">
              <a:defRPr/>
            </a:pPr>
            <a:r>
              <a:rPr kumimoji="1" lang="en-US" sz="1419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Medium card (2x2)</a:t>
            </a:r>
          </a:p>
        </p:txBody>
      </p:sp>
      <p:sp>
        <p:nvSpPr>
          <p:cNvPr id="16" name="大卡 4*2">
            <a:extLst>
              <a:ext uri="{FF2B5EF4-FFF2-40B4-BE49-F238E27FC236}">
                <a16:creationId xmlns:a16="http://schemas.microsoft.com/office/drawing/2014/main" id="{2B914605-0CF2-48A6-3CF7-CAD4BECD776A}"/>
              </a:ext>
            </a:extLst>
          </p:cNvPr>
          <p:cNvSpPr txBox="1"/>
          <p:nvPr/>
        </p:nvSpPr>
        <p:spPr>
          <a:xfrm>
            <a:off x="3571842" y="5078440"/>
            <a:ext cx="1418254" cy="30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044" tIns="45044" rIns="45044" bIns="45044" anchor="ctr">
            <a:spAutoFit/>
          </a:bodyPr>
          <a:lstStyle>
            <a:lvl1pPr>
              <a:defRPr sz="3200"/>
            </a:lvl1pPr>
          </a:lstStyle>
          <a:p>
            <a:pPr defTabSz="365976" hangingPunct="0">
              <a:defRPr/>
            </a:pPr>
            <a:r>
              <a:rPr kumimoji="1" lang="en-US" sz="1419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Small card (2x1)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757BB23-F390-869B-1AAD-323606DB14D4}"/>
              </a:ext>
            </a:extLst>
          </p:cNvPr>
          <p:cNvSpPr txBox="1"/>
          <p:nvPr/>
        </p:nvSpPr>
        <p:spPr>
          <a:xfrm>
            <a:off x="1143000" y="1522077"/>
            <a:ext cx="4609541" cy="5834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en-US" sz="1596" dirty="0">
                <a:solidFill>
                  <a:prstClr val="black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Custom templates </a:t>
            </a:r>
            <a:br>
              <a:rPr lang="en-US" sz="1596" dirty="0">
                <a:solidFill>
                  <a:prstClr val="black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</a:br>
            <a:r>
              <a:rPr lang="en-US" sz="1596" dirty="0">
                <a:solidFill>
                  <a:prstClr val="black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(for the home screen/Shelf and other entries)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9D05D25-B46C-9C20-D83F-36A05EF148A9}"/>
              </a:ext>
            </a:extLst>
          </p:cNvPr>
          <p:cNvSpPr txBox="1"/>
          <p:nvPr/>
        </p:nvSpPr>
        <p:spPr>
          <a:xfrm>
            <a:off x="6407710" y="1517090"/>
            <a:ext cx="4267146" cy="82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en-US" sz="1596" dirty="0">
                <a:solidFill>
                  <a:prstClr val="black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Fixed templates: follow information hierarchy standards and fill in the data required</a:t>
            </a:r>
          </a:p>
          <a:p>
            <a:pPr algn="ctr" defTabSz="810778">
              <a:defRPr/>
            </a:pPr>
            <a:endParaRPr lang="zh-CN" altLang="en-US" sz="1596" dirty="0">
              <a:solidFill>
                <a:prstClr val="black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</p:txBody>
      </p:sp>
      <p:pic>
        <p:nvPicPr>
          <p:cNvPr id="23" name="图像">
            <a:extLst>
              <a:ext uri="{FF2B5EF4-FFF2-40B4-BE49-F238E27FC236}">
                <a16:creationId xmlns:a16="http://schemas.microsoft.com/office/drawing/2014/main" id="{1688F940-1F83-8706-2E1C-04F54426C3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45380" y="2295035"/>
            <a:ext cx="3053255" cy="3192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图像" descr="图像">
            <a:extLst>
              <a:ext uri="{FF2B5EF4-FFF2-40B4-BE49-F238E27FC236}">
                <a16:creationId xmlns:a16="http://schemas.microsoft.com/office/drawing/2014/main" id="{B9F9B6EA-67EC-27F1-CB0D-AC82621C11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823"/>
          <a:stretch/>
        </p:blipFill>
        <p:spPr>
          <a:xfrm>
            <a:off x="9706115" y="4405525"/>
            <a:ext cx="225697" cy="86774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C984B95E-6CCC-CBAD-BFCC-E1310B54CAE0}"/>
              </a:ext>
            </a:extLst>
          </p:cNvPr>
          <p:cNvSpPr txBox="1"/>
          <p:nvPr/>
        </p:nvSpPr>
        <p:spPr>
          <a:xfrm>
            <a:off x="9857937" y="4439699"/>
            <a:ext cx="883434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812810">
              <a:defRPr/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Core information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EFB9A7C-F100-AA5B-FAAB-99508032A930}"/>
              </a:ext>
            </a:extLst>
          </p:cNvPr>
          <p:cNvSpPr txBox="1"/>
          <p:nvPr/>
        </p:nvSpPr>
        <p:spPr>
          <a:xfrm>
            <a:off x="9857937" y="4729695"/>
            <a:ext cx="798548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812810">
              <a:defRPr/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Auxiliary information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55FABCD-F532-02E8-891C-98C87F103547}"/>
              </a:ext>
            </a:extLst>
          </p:cNvPr>
          <p:cNvSpPr txBox="1"/>
          <p:nvPr/>
        </p:nvSpPr>
        <p:spPr>
          <a:xfrm>
            <a:off x="9857937" y="5025691"/>
            <a:ext cx="798548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812810">
              <a:defRPr/>
            </a:pPr>
            <a:r>
              <a:rPr lang="en-US" sz="800">
                <a:solidFill>
                  <a:prstClr val="black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Image</a:t>
            </a: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C46F2D94-94A4-4074-BE6E-89B44C2D2EBF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Service development framework - Card development paradigm</a:t>
            </a:r>
          </a:p>
        </p:txBody>
      </p:sp>
      <p:sp>
        <p:nvSpPr>
          <p:cNvPr id="33" name="直接连接符 32">
            <a:extLst>
              <a:ext uri="{FF2B5EF4-FFF2-40B4-BE49-F238E27FC236}">
                <a16:creationId xmlns:a16="http://schemas.microsoft.com/office/drawing/2014/main" id="{4AFE10D0-88F9-42B1-B549-7AB9493203EA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91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圆角矩形 1">
            <a:extLst>
              <a:ext uri="{FF2B5EF4-FFF2-40B4-BE49-F238E27FC236}">
                <a16:creationId xmlns:a16="http://schemas.microsoft.com/office/drawing/2014/main" id="{A3140927-E72A-4FC8-A326-AF6243EA0BE9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Arial" panose="020B0604020202020204" pitchFamily="34" charset="0"/>
              <a:ea typeface="OPPOSans M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87" name="下箭头 86">
            <a:extLst>
              <a:ext uri="{FF2B5EF4-FFF2-40B4-BE49-F238E27FC236}">
                <a16:creationId xmlns:a16="http://schemas.microsoft.com/office/drawing/2014/main" id="{51EE397C-FED2-E026-C593-3FFF2F052DE5}"/>
              </a:ext>
            </a:extLst>
          </p:cNvPr>
          <p:cNvSpPr/>
          <p:nvPr/>
        </p:nvSpPr>
        <p:spPr>
          <a:xfrm rot="16200000">
            <a:off x="5463017" y="2459535"/>
            <a:ext cx="888663" cy="617532"/>
          </a:xfrm>
          <a:prstGeom prst="downArrow">
            <a:avLst>
              <a:gd name="adj1" fmla="val 44159"/>
              <a:gd name="adj2" fmla="val 63008"/>
            </a:avLst>
          </a:prstGeom>
          <a:gradFill>
            <a:gsLst>
              <a:gs pos="9000">
                <a:srgbClr val="2EC84D">
                  <a:alpha val="0"/>
                </a:srgbClr>
              </a:gs>
              <a:gs pos="27000">
                <a:srgbClr val="2EC84D">
                  <a:alpha val="20639"/>
                </a:srgbClr>
              </a:gs>
              <a:gs pos="92000">
                <a:srgbClr val="92D05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D94B922-54BE-9055-198A-8AB454E17A80}"/>
              </a:ext>
            </a:extLst>
          </p:cNvPr>
          <p:cNvSpPr txBox="1"/>
          <p:nvPr/>
        </p:nvSpPr>
        <p:spPr>
          <a:xfrm>
            <a:off x="1915979" y="1267666"/>
            <a:ext cx="2043407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en-US" sz="1778" dirty="0">
                <a:solidFill>
                  <a:prstClr val="black"/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Write code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9A33E09-0ECB-653E-B0F2-068F3C5A575E}"/>
              </a:ext>
            </a:extLst>
          </p:cNvPr>
          <p:cNvSpPr txBox="1"/>
          <p:nvPr/>
        </p:nvSpPr>
        <p:spPr>
          <a:xfrm>
            <a:off x="1915978" y="4107056"/>
            <a:ext cx="2043407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en-US" sz="1778" dirty="0">
                <a:solidFill>
                  <a:prstClr val="black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Register an intent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F2519CD-7B13-BD42-06CF-A128CA2FCF0D}"/>
              </a:ext>
            </a:extLst>
          </p:cNvPr>
          <p:cNvSpPr txBox="1"/>
          <p:nvPr/>
        </p:nvSpPr>
        <p:spPr>
          <a:xfrm>
            <a:off x="6355080" y="1257853"/>
            <a:ext cx="4032504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en-US" sz="1778" dirty="0">
                <a:solidFill>
                  <a:prstClr val="black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Display on a variety of phone entries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C2D6562-22CF-4F4E-F154-778C29B46282}"/>
              </a:ext>
            </a:extLst>
          </p:cNvPr>
          <p:cNvGrpSpPr/>
          <p:nvPr/>
        </p:nvGrpSpPr>
        <p:grpSpPr>
          <a:xfrm>
            <a:off x="6237908" y="1666365"/>
            <a:ext cx="4583563" cy="2779966"/>
            <a:chOff x="7421475" y="2148854"/>
            <a:chExt cx="4800680" cy="2911650"/>
          </a:xfrm>
        </p:grpSpPr>
        <p:sp>
          <p:nvSpPr>
            <p:cNvPr id="74" name="大卡 4*2">
              <a:extLst>
                <a:ext uri="{FF2B5EF4-FFF2-40B4-BE49-F238E27FC236}">
                  <a16:creationId xmlns:a16="http://schemas.microsoft.com/office/drawing/2014/main" id="{8035EB68-107D-A777-DE27-88D25F7BD923}"/>
                </a:ext>
              </a:extLst>
            </p:cNvPr>
            <p:cNvSpPr txBox="1"/>
            <p:nvPr/>
          </p:nvSpPr>
          <p:spPr>
            <a:xfrm>
              <a:off x="10496391" y="3183683"/>
              <a:ext cx="1725764" cy="2531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158" tIns="45158" rIns="45158" bIns="45158" anchor="ctr">
              <a:spAutoFit/>
            </a:bodyPr>
            <a:lstStyle>
              <a:lvl1pPr>
                <a:defRPr sz="3200"/>
              </a:lvl1pPr>
            </a:lstStyle>
            <a:p>
              <a:pPr defTabSz="366893" hangingPunct="0">
                <a:defRPr/>
              </a:pPr>
              <a:r>
                <a:rPr kumimoji="1" lang="en-US" sz="978" dirty="0">
                  <a:solidFill>
                    <a:srgbClr val="D5D5D5">
                      <a:lumMod val="25000"/>
                    </a:srgbClr>
                  </a:solidFill>
                  <a:latin typeface="Arial" panose="020B0604020202020204" pitchFamily="34" charset="0"/>
                  <a:ea typeface="OPPOSans L" pitchFamily="18" charset="-122"/>
                  <a:cs typeface="Arial" panose="020B0604020202020204" pitchFamily="34" charset="0"/>
                </a:rPr>
                <a:t>Notification bar/Lock screen</a:t>
              </a:r>
            </a:p>
          </p:txBody>
        </p:sp>
        <p:sp>
          <p:nvSpPr>
            <p:cNvPr id="75" name="大卡 4*2">
              <a:extLst>
                <a:ext uri="{FF2B5EF4-FFF2-40B4-BE49-F238E27FC236}">
                  <a16:creationId xmlns:a16="http://schemas.microsoft.com/office/drawing/2014/main" id="{C21565AC-C7C7-F9D9-640F-548A1B623834}"/>
                </a:ext>
              </a:extLst>
            </p:cNvPr>
            <p:cNvSpPr txBox="1"/>
            <p:nvPr/>
          </p:nvSpPr>
          <p:spPr>
            <a:xfrm>
              <a:off x="10496389" y="3862074"/>
              <a:ext cx="1603203" cy="2531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158" tIns="45158" rIns="45158" bIns="45158" anchor="ctr">
              <a:spAutoFit/>
            </a:bodyPr>
            <a:lstStyle>
              <a:lvl1pPr>
                <a:defRPr sz="3200"/>
              </a:lvl1pPr>
            </a:lstStyle>
            <a:p>
              <a:pPr defTabSz="366893" hangingPunct="0">
                <a:defRPr/>
              </a:pPr>
              <a:r>
                <a:rPr kumimoji="1" lang="en-US" sz="978" dirty="0">
                  <a:solidFill>
                    <a:srgbClr val="D5D5D5">
                      <a:lumMod val="25000"/>
                    </a:srgbClr>
                  </a:solidFill>
                  <a:latin typeface="Arial" panose="020B0604020202020204" pitchFamily="34" charset="0"/>
                  <a:ea typeface="OPPOSans L" pitchFamily="18" charset="-122"/>
                  <a:cs typeface="Arial" panose="020B0604020202020204" pitchFamily="34" charset="0"/>
                </a:rPr>
                <a:t>Always On Display (AOD)</a:t>
              </a:r>
            </a:p>
          </p:txBody>
        </p:sp>
        <p:sp>
          <p:nvSpPr>
            <p:cNvPr id="76" name="大卡 4*2">
              <a:extLst>
                <a:ext uri="{FF2B5EF4-FFF2-40B4-BE49-F238E27FC236}">
                  <a16:creationId xmlns:a16="http://schemas.microsoft.com/office/drawing/2014/main" id="{05A35693-8F04-55C5-247F-0252A37A60E0}"/>
                </a:ext>
              </a:extLst>
            </p:cNvPr>
            <p:cNvSpPr txBox="1"/>
            <p:nvPr/>
          </p:nvSpPr>
          <p:spPr>
            <a:xfrm>
              <a:off x="10496389" y="4352751"/>
              <a:ext cx="698257" cy="2531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158" tIns="45158" rIns="45158" bIns="45158" anchor="ctr">
              <a:spAutoFit/>
            </a:bodyPr>
            <a:lstStyle>
              <a:lvl1pPr>
                <a:defRPr sz="3200"/>
              </a:lvl1pPr>
            </a:lstStyle>
            <a:p>
              <a:pPr defTabSz="366893" hangingPunct="0">
                <a:defRPr/>
              </a:pPr>
              <a:r>
                <a:rPr kumimoji="1" lang="en-US" sz="978" dirty="0">
                  <a:solidFill>
                    <a:srgbClr val="D5D5D5">
                      <a:lumMod val="25000"/>
                    </a:srgbClr>
                  </a:solidFill>
                  <a:latin typeface="Arial" panose="020B0604020202020204" pitchFamily="34" charset="0"/>
                  <a:ea typeface="OPPOSans L" pitchFamily="18" charset="-122"/>
                  <a:cs typeface="Arial" panose="020B0604020202020204" pitchFamily="34" charset="0"/>
                </a:rPr>
                <a:t>Status bar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524E5E3-399D-DE39-D994-0F39EB152DA7}"/>
                </a:ext>
              </a:extLst>
            </p:cNvPr>
            <p:cNvGrpSpPr/>
            <p:nvPr/>
          </p:nvGrpSpPr>
          <p:grpSpPr>
            <a:xfrm>
              <a:off x="7421475" y="2148854"/>
              <a:ext cx="4293641" cy="2911650"/>
              <a:chOff x="7070212" y="2203727"/>
              <a:chExt cx="4293641" cy="2911650"/>
            </a:xfrm>
          </p:grpSpPr>
          <p:pic>
            <p:nvPicPr>
              <p:cNvPr id="77" name="图像">
                <a:extLst>
                  <a:ext uri="{FF2B5EF4-FFF2-40B4-BE49-F238E27FC236}">
                    <a16:creationId xmlns:a16="http://schemas.microsoft.com/office/drawing/2014/main" id="{67EE2F38-4787-F269-19C6-1BEAFA2533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7070212" y="2203727"/>
                <a:ext cx="2953381" cy="2911650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9" name="大卡 4*2">
                <a:extLst>
                  <a:ext uri="{FF2B5EF4-FFF2-40B4-BE49-F238E27FC236}">
                    <a16:creationId xmlns:a16="http://schemas.microsoft.com/office/drawing/2014/main" id="{89117E3A-F9DF-B3DE-D035-9660668B0D52}"/>
                  </a:ext>
                </a:extLst>
              </p:cNvPr>
              <p:cNvSpPr txBox="1"/>
              <p:nvPr/>
            </p:nvSpPr>
            <p:spPr>
              <a:xfrm>
                <a:off x="10145125" y="2405341"/>
                <a:ext cx="1218728" cy="25313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158" tIns="45158" rIns="45158" bIns="45158" anchor="ctr">
                <a:spAutoFit/>
              </a:bodyPr>
              <a:lstStyle>
                <a:lvl1pPr>
                  <a:defRPr sz="3200"/>
                </a:lvl1pPr>
              </a:lstStyle>
              <a:p>
                <a:pPr defTabSz="366893" hangingPunct="0">
                  <a:defRPr/>
                </a:pPr>
                <a:r>
                  <a:rPr kumimoji="1" lang="en-US" sz="978" dirty="0">
                    <a:solidFill>
                      <a:srgbClr val="D5D5D5">
                        <a:lumMod val="25000"/>
                      </a:srgbClr>
                    </a:solidFill>
                    <a:latin typeface="Arial" panose="020B0604020202020204" pitchFamily="34" charset="0"/>
                    <a:ea typeface="OPPOSans L" pitchFamily="18" charset="-122"/>
                    <a:cs typeface="Arial" panose="020B0604020202020204" pitchFamily="34" charset="0"/>
                  </a:rPr>
                  <a:t>Home screen/Shelf</a:t>
                </a:r>
              </a:p>
            </p:txBody>
          </p:sp>
        </p:grpSp>
      </p:grpSp>
      <p:sp>
        <p:nvSpPr>
          <p:cNvPr id="81" name="大卡 4*2">
            <a:extLst>
              <a:ext uri="{FF2B5EF4-FFF2-40B4-BE49-F238E27FC236}">
                <a16:creationId xmlns:a16="http://schemas.microsoft.com/office/drawing/2014/main" id="{89187165-1556-F91B-81C2-A773369975E0}"/>
              </a:ext>
            </a:extLst>
          </p:cNvPr>
          <p:cNvSpPr txBox="1"/>
          <p:nvPr/>
        </p:nvSpPr>
        <p:spPr>
          <a:xfrm>
            <a:off x="6925177" y="5273147"/>
            <a:ext cx="2062892" cy="228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158" tIns="45158" rIns="45158" bIns="45158" anchor="ctr">
            <a:spAutoFit/>
          </a:bodyPr>
          <a:lstStyle>
            <a:lvl1pPr>
              <a:defRPr sz="3200"/>
            </a:lvl1pPr>
          </a:lstStyle>
          <a:p>
            <a:pPr algn="ctr" defTabSz="366893" hangingPunct="0">
              <a:defRPr/>
            </a:pPr>
            <a:r>
              <a:rPr kumimoji="1" lang="en-US" sz="889" dirty="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Voice announcements over earphones</a:t>
            </a: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3CB3C736-4D39-E378-83DD-A036906CF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844" y="4573346"/>
            <a:ext cx="517684" cy="572786"/>
          </a:xfrm>
          <a:prstGeom prst="rect">
            <a:avLst/>
          </a:prstGeom>
        </p:spPr>
      </p:pic>
      <p:sp>
        <p:nvSpPr>
          <p:cNvPr id="43" name="直接连接符 42">
            <a:extLst>
              <a:ext uri="{FF2B5EF4-FFF2-40B4-BE49-F238E27FC236}">
                <a16:creationId xmlns:a16="http://schemas.microsoft.com/office/drawing/2014/main" id="{9F7DD2FA-A365-4A14-8C93-464B325951E3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标题 1">
            <a:extLst>
              <a:ext uri="{FF2B5EF4-FFF2-40B4-BE49-F238E27FC236}">
                <a16:creationId xmlns:a16="http://schemas.microsoft.com/office/drawing/2014/main" id="{1C987143-5651-4FC1-BBC8-5A46EB692D23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6789229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Service development framework</a:t>
            </a:r>
          </a:p>
        </p:txBody>
      </p:sp>
      <p:sp>
        <p:nvSpPr>
          <p:cNvPr id="46" name="标题 1">
            <a:extLst>
              <a:ext uri="{FF2B5EF4-FFF2-40B4-BE49-F238E27FC236}">
                <a16:creationId xmlns:a16="http://schemas.microsoft.com/office/drawing/2014/main" id="{9E30D2EE-B63E-4E4A-AA9B-C89431E3E758}"/>
              </a:ext>
            </a:extLst>
          </p:cNvPr>
          <p:cNvSpPr txBox="1">
            <a:spLocks/>
          </p:cNvSpPr>
          <p:nvPr/>
        </p:nvSpPr>
        <p:spPr>
          <a:xfrm>
            <a:off x="6216115" y="720752"/>
            <a:ext cx="4301656" cy="477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10778">
              <a:defRPr/>
            </a:pPr>
            <a:r>
              <a:rPr lang="en-US" sz="1400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Develop once for multiple entries across devices</a:t>
            </a:r>
          </a:p>
        </p:txBody>
      </p:sp>
      <p:sp>
        <p:nvSpPr>
          <p:cNvPr id="2" name="文本框 6">
            <a:extLst>
              <a:ext uri="{FF2B5EF4-FFF2-40B4-BE49-F238E27FC236}">
                <a16:creationId xmlns:a16="http://schemas.microsoft.com/office/drawing/2014/main" id="{27CFE279-620E-A22D-446E-DCCE4249D8EB}"/>
              </a:ext>
            </a:extLst>
          </p:cNvPr>
          <p:cNvSpPr txBox="1"/>
          <p:nvPr/>
        </p:nvSpPr>
        <p:spPr>
          <a:xfrm>
            <a:off x="1124305" y="1683614"/>
            <a:ext cx="5155596" cy="23912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    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&lt;</a:t>
            </a:r>
            <a:r>
              <a:rPr lang="en-US" altLang="zh-CN" sz="1067" dirty="0">
                <a:solidFill>
                  <a:srgbClr val="569CD6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card-template</a:t>
            </a:r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</a:t>
            </a:r>
            <a:r>
              <a:rPr lang="en-US" altLang="zh-CN" sz="1067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entry</a:t>
            </a:r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=</a:t>
            </a:r>
            <a:r>
              <a:rPr lang="en-US" altLang="zh-CN" sz="1067" dirty="0">
                <a:solidFill>
                  <a:srgbClr val="CE9178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</a:t>
            </a:r>
            <a:r>
              <a:rPr lang="en-US" altLang="zh-CN" sz="1067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notification</a:t>
            </a:r>
            <a:r>
              <a:rPr lang="en-US" altLang="zh-CN" sz="1067" dirty="0">
                <a:solidFill>
                  <a:srgbClr val="CE9178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  <a:endParaRPr lang="en-US" altLang="zh-CN" sz="1067" dirty="0">
              <a:solidFill>
                <a:srgbClr val="D4D4D4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  <a:p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        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&lt;</a:t>
            </a:r>
            <a:r>
              <a:rPr lang="en-US" altLang="zh-CN" sz="1067" dirty="0">
                <a:solidFill>
                  <a:srgbClr val="569CD6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image</a:t>
            </a:r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</a:t>
            </a:r>
            <a:r>
              <a:rPr lang="en-US" altLang="zh-CN" sz="1067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level</a:t>
            </a:r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=</a:t>
            </a:r>
            <a:r>
              <a:rPr lang="en-US" altLang="zh-CN" sz="1067" dirty="0">
                <a:solidFill>
                  <a:srgbClr val="CE9178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"0:icon"</a:t>
            </a:r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</a:t>
            </a:r>
            <a:r>
              <a:rPr lang="en-US" altLang="zh-CN" sz="1067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src</a:t>
            </a:r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=</a:t>
            </a:r>
            <a:r>
              <a:rPr lang="en-US" altLang="zh-CN" sz="1067" dirty="0">
                <a:solidFill>
                  <a:srgbClr val="CE9178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"{{ $r('images.logo') }}"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&gt;&lt;/</a:t>
            </a:r>
            <a:r>
              <a:rPr lang="en-US" altLang="zh-CN" sz="1067" dirty="0">
                <a:solidFill>
                  <a:srgbClr val="569CD6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image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  <a:endParaRPr lang="en-US" altLang="zh-CN" sz="1067" dirty="0">
              <a:solidFill>
                <a:srgbClr val="D4D4D4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  <a:p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        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&lt;</a:t>
            </a:r>
            <a:r>
              <a:rPr lang="en-US" altLang="zh-CN" sz="1067" dirty="0">
                <a:solidFill>
                  <a:srgbClr val="569CD6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text</a:t>
            </a:r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</a:t>
            </a:r>
            <a:r>
              <a:rPr lang="en-US" altLang="zh-CN" sz="1067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level</a:t>
            </a:r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=</a:t>
            </a:r>
            <a:r>
              <a:rPr lang="en-US" altLang="zh-CN" sz="1067" dirty="0">
                <a:solidFill>
                  <a:srgbClr val="CE9178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"1:primary-info"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  <a:r>
              <a:rPr lang="en-US" altLang="zh-CN" sz="1067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{{ numberValue }}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&lt;/</a:t>
            </a:r>
            <a:r>
              <a:rPr lang="en-US" altLang="zh-CN" sz="1067" dirty="0">
                <a:solidFill>
                  <a:srgbClr val="569CD6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text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  <a:endParaRPr lang="en-US" altLang="zh-CN" sz="1067" dirty="0">
              <a:solidFill>
                <a:srgbClr val="D4D4D4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  <a:p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        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&lt;</a:t>
            </a:r>
            <a:r>
              <a:rPr lang="en-US" altLang="zh-CN" sz="1067" dirty="0">
                <a:solidFill>
                  <a:srgbClr val="569CD6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text</a:t>
            </a:r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</a:t>
            </a:r>
            <a:r>
              <a:rPr lang="en-US" altLang="zh-CN" sz="1067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level</a:t>
            </a:r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=</a:t>
            </a:r>
            <a:r>
              <a:rPr lang="en-US" altLang="zh-CN" sz="1067" dirty="0">
                <a:solidFill>
                  <a:srgbClr val="CE9178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"2:secondary-info"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  <a:r>
              <a:rPr lang="en-US" altLang="zh-CN" sz="1067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{{ title }}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&lt;/</a:t>
            </a:r>
            <a:r>
              <a:rPr lang="en-US" altLang="zh-CN" sz="1067" dirty="0">
                <a:solidFill>
                  <a:srgbClr val="569CD6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text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  <a:endParaRPr lang="en-US" altLang="zh-CN" sz="1067" dirty="0">
              <a:solidFill>
                <a:srgbClr val="D4D4D4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  <a:p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    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&lt;/</a:t>
            </a:r>
            <a:r>
              <a:rPr lang="en-US" altLang="zh-CN" sz="1067" dirty="0">
                <a:solidFill>
                  <a:srgbClr val="569CD6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card-template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</a:p>
          <a:p>
            <a:b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</a:br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    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&lt;</a:t>
            </a:r>
            <a:r>
              <a:rPr lang="en-US" altLang="zh-CN" sz="1067" dirty="0">
                <a:solidFill>
                  <a:srgbClr val="569CD6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card-template</a:t>
            </a:r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</a:t>
            </a:r>
            <a:r>
              <a:rPr lang="en-US" altLang="zh-CN" sz="1067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entry</a:t>
            </a:r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=</a:t>
            </a:r>
            <a:r>
              <a:rPr lang="en-US" altLang="zh-CN" sz="1067" dirty="0">
                <a:solidFill>
                  <a:srgbClr val="CE9178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</a:t>
            </a:r>
            <a:r>
              <a:rPr lang="en-US" altLang="zh-CN" sz="1067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desktop</a:t>
            </a:r>
            <a:r>
              <a:rPr lang="en-US" altLang="zh-CN" sz="1067" dirty="0">
                <a:solidFill>
                  <a:srgbClr val="CE9178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  <a:endParaRPr lang="en-US" altLang="zh-CN" sz="1067" dirty="0">
              <a:solidFill>
                <a:srgbClr val="D4D4D4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  <a:p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        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&lt;</a:t>
            </a:r>
            <a:r>
              <a:rPr lang="en-US" altLang="zh-CN" sz="1067" dirty="0">
                <a:solidFill>
                  <a:srgbClr val="569CD6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div</a:t>
            </a:r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</a:t>
            </a:r>
            <a:r>
              <a:rPr lang="en-US" altLang="zh-CN" sz="1067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class</a:t>
            </a:r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=</a:t>
            </a:r>
            <a:r>
              <a:rPr lang="en-US" altLang="zh-CN" sz="1067" dirty="0">
                <a:solidFill>
                  <a:srgbClr val="CE9178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"container"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</a:p>
          <a:p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         &lt;</a:t>
            </a:r>
            <a:r>
              <a:rPr lang="en-US" altLang="zh-CN" sz="1067" dirty="0">
                <a:solidFill>
                  <a:srgbClr val="569CD6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text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&gt;...&lt;/</a:t>
            </a:r>
            <a:r>
              <a:rPr lang="en-US" altLang="zh-CN" sz="1067" dirty="0">
                <a:solidFill>
                  <a:srgbClr val="569CD6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text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</a:p>
          <a:p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         &lt;</a:t>
            </a:r>
            <a:r>
              <a:rPr lang="en-US" altLang="zh-CN" sz="1067" dirty="0">
                <a:solidFill>
                  <a:srgbClr val="569CD6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button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&gt;…&lt;/</a:t>
            </a:r>
            <a:r>
              <a:rPr lang="en-US" altLang="zh-CN" sz="1067" dirty="0">
                <a:solidFill>
                  <a:srgbClr val="569CD6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button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  <a:endParaRPr lang="en-US" altLang="zh-CN" sz="1067" dirty="0">
              <a:solidFill>
                <a:srgbClr val="D4D4D4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  <a:p>
            <a:r>
              <a:rPr lang="en-US" altLang="zh-CN" sz="1067" dirty="0">
                <a:solidFill>
                  <a:srgbClr val="D4D4D4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        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&lt;/</a:t>
            </a:r>
            <a:r>
              <a:rPr lang="en-US" altLang="zh-CN" sz="1067" dirty="0">
                <a:solidFill>
                  <a:srgbClr val="569CD6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div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</a:p>
          <a:p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 …</a:t>
            </a:r>
          </a:p>
          <a:p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  &lt;/</a:t>
            </a:r>
            <a:r>
              <a:rPr lang="en-US" altLang="zh-CN" sz="1067" dirty="0">
                <a:solidFill>
                  <a:srgbClr val="569CD6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card-template</a:t>
            </a:r>
            <a:r>
              <a:rPr lang="en-US" altLang="zh-CN" sz="1067" dirty="0">
                <a:solidFill>
                  <a:srgbClr val="808080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&gt;</a:t>
            </a:r>
            <a:endParaRPr lang="en-US" altLang="zh-CN" sz="1067" dirty="0">
              <a:solidFill>
                <a:srgbClr val="D4D4D4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  <a:p>
            <a:endParaRPr lang="en-US" altLang="zh-CN" sz="1067" dirty="0">
              <a:solidFill>
                <a:srgbClr val="D4D4D4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</p:txBody>
      </p:sp>
      <p:sp>
        <p:nvSpPr>
          <p:cNvPr id="3" name="文本框 13">
            <a:extLst>
              <a:ext uri="{FF2B5EF4-FFF2-40B4-BE49-F238E27FC236}">
                <a16:creationId xmlns:a16="http://schemas.microsoft.com/office/drawing/2014/main" id="{C53F3BFF-7D90-B91C-1037-7844A57CA0F3}"/>
              </a:ext>
            </a:extLst>
          </p:cNvPr>
          <p:cNvSpPr txBox="1"/>
          <p:nvPr/>
        </p:nvSpPr>
        <p:spPr>
          <a:xfrm>
            <a:off x="1170347" y="4715265"/>
            <a:ext cx="4909778" cy="749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altLang="zh-CN" sz="1067" dirty="0">
                <a:solidFill>
                  <a:srgbClr val="ABB2BF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</a:t>
            </a:r>
            <a:r>
              <a:rPr lang="en-US" altLang="zh-CN" sz="1067" dirty="0">
                <a:solidFill>
                  <a:srgbClr val="E06C75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"intent"</a:t>
            </a:r>
            <a:r>
              <a:rPr lang="en-US" altLang="zh-CN" sz="1067" dirty="0">
                <a:solidFill>
                  <a:srgbClr val="ABB2BF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: {</a:t>
            </a:r>
          </a:p>
          <a:p>
            <a:pPr algn="l"/>
            <a:r>
              <a:rPr lang="en-US" altLang="zh-CN" sz="1067" dirty="0">
                <a:solidFill>
                  <a:srgbClr val="ABB2BF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      </a:t>
            </a:r>
            <a:r>
              <a:rPr lang="en-US" altLang="zh-CN" sz="1067" dirty="0">
                <a:solidFill>
                  <a:srgbClr val="E06C75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"action"</a:t>
            </a:r>
            <a:r>
              <a:rPr lang="en-US" altLang="zh-CN" sz="1067" dirty="0">
                <a:solidFill>
                  <a:srgbClr val="ABB2BF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: [ </a:t>
            </a:r>
            <a:r>
              <a:rPr lang="en-US" altLang="zh-CN" sz="1067" dirty="0">
                <a:solidFill>
                  <a:srgbClr val="98C37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"com.oplus.seedling.demo.action.train"</a:t>
            </a:r>
            <a:r>
              <a:rPr lang="en-US" altLang="zh-CN" sz="1067" dirty="0">
                <a:solidFill>
                  <a:srgbClr val="ABB2BF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 ],</a:t>
            </a:r>
          </a:p>
          <a:p>
            <a:pPr algn="l"/>
            <a:r>
              <a:rPr lang="en-US" altLang="zh-CN" sz="1067" dirty="0">
                <a:solidFill>
                  <a:srgbClr val="ABB2BF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      </a:t>
            </a:r>
            <a:r>
              <a:rPr lang="en-US" altLang="zh-CN" sz="1067" dirty="0">
                <a:solidFill>
                  <a:srgbClr val="E06C75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"domain"</a:t>
            </a:r>
            <a:r>
              <a:rPr lang="en-US" altLang="zh-CN" sz="1067" dirty="0">
                <a:solidFill>
                  <a:srgbClr val="ABB2BF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: </a:t>
            </a:r>
            <a:r>
              <a:rPr lang="en-US" altLang="zh-CN" sz="1067" dirty="0">
                <a:solidFill>
                  <a:srgbClr val="98C379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"travel"</a:t>
            </a:r>
            <a:endParaRPr lang="en-US" altLang="zh-CN" sz="1067" dirty="0">
              <a:solidFill>
                <a:srgbClr val="ABB2BF"/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</a:endParaRPr>
          </a:p>
          <a:p>
            <a:pPr algn="l"/>
            <a:r>
              <a:rPr lang="en-US" altLang="zh-CN" sz="1067" dirty="0">
                <a:solidFill>
                  <a:srgbClr val="ABB2BF"/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</a:rPr>
              <a:t>  }</a:t>
            </a:r>
          </a:p>
        </p:txBody>
      </p:sp>
    </p:spTree>
    <p:extLst>
      <p:ext uri="{BB962C8B-B14F-4D97-AF65-F5344CB8AC3E}">
        <p14:creationId xmlns:p14="http://schemas.microsoft.com/office/powerpoint/2010/main" val="9789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1">
            <a:extLst>
              <a:ext uri="{FF2B5EF4-FFF2-40B4-BE49-F238E27FC236}">
                <a16:creationId xmlns:a16="http://schemas.microsoft.com/office/drawing/2014/main" id="{356E369B-1B39-4B7C-8247-1B702BB0D001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Arial" panose="020B0604020202020204" pitchFamily="34" charset="0"/>
              <a:ea typeface="OPPOSans M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E4EEC59-EECE-A786-AA81-8F54C195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7" r="137"/>
          <a:stretch/>
        </p:blipFill>
        <p:spPr bwMode="auto">
          <a:xfrm>
            <a:off x="837573" y="1443797"/>
            <a:ext cx="3684152" cy="2083001"/>
          </a:xfrm>
          <a:custGeom>
            <a:avLst/>
            <a:gdLst>
              <a:gd name="connsiteX0" fmla="*/ 95014 w 4160887"/>
              <a:gd name="connsiteY0" fmla="*/ 0 h 2352544"/>
              <a:gd name="connsiteX1" fmla="*/ 4065873 w 4160887"/>
              <a:gd name="connsiteY1" fmla="*/ 0 h 2352544"/>
              <a:gd name="connsiteX2" fmla="*/ 4102854 w 4160887"/>
              <a:gd name="connsiteY2" fmla="*/ 7466 h 2352544"/>
              <a:gd name="connsiteX3" fmla="*/ 4160887 w 4160887"/>
              <a:gd name="connsiteY3" fmla="*/ 95018 h 2352544"/>
              <a:gd name="connsiteX4" fmla="*/ 4160887 w 4160887"/>
              <a:gd name="connsiteY4" fmla="*/ 2257525 h 2352544"/>
              <a:gd name="connsiteX5" fmla="*/ 4065868 w 4160887"/>
              <a:gd name="connsiteY5" fmla="*/ 2352544 h 2352544"/>
              <a:gd name="connsiteX6" fmla="*/ 95019 w 4160887"/>
              <a:gd name="connsiteY6" fmla="*/ 2352544 h 2352544"/>
              <a:gd name="connsiteX7" fmla="*/ 0 w 4160887"/>
              <a:gd name="connsiteY7" fmla="*/ 2257525 h 2352544"/>
              <a:gd name="connsiteX8" fmla="*/ 0 w 4160887"/>
              <a:gd name="connsiteY8" fmla="*/ 95018 h 2352544"/>
              <a:gd name="connsiteX9" fmla="*/ 58033 w 4160887"/>
              <a:gd name="connsiteY9" fmla="*/ 7466 h 235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60887" h="2352544">
                <a:moveTo>
                  <a:pt x="95014" y="0"/>
                </a:moveTo>
                <a:lnTo>
                  <a:pt x="4065873" y="0"/>
                </a:lnTo>
                <a:lnTo>
                  <a:pt x="4102854" y="7466"/>
                </a:lnTo>
                <a:cubicBezTo>
                  <a:pt x="4136958" y="21891"/>
                  <a:pt x="4160887" y="55660"/>
                  <a:pt x="4160887" y="95018"/>
                </a:cubicBezTo>
                <a:lnTo>
                  <a:pt x="4160887" y="2257525"/>
                </a:lnTo>
                <a:cubicBezTo>
                  <a:pt x="4160887" y="2310003"/>
                  <a:pt x="4118346" y="2352544"/>
                  <a:pt x="4065868" y="2352544"/>
                </a:cubicBezTo>
                <a:lnTo>
                  <a:pt x="95019" y="2352544"/>
                </a:lnTo>
                <a:cubicBezTo>
                  <a:pt x="42541" y="2352544"/>
                  <a:pt x="0" y="2310003"/>
                  <a:pt x="0" y="2257525"/>
                </a:cubicBezTo>
                <a:lnTo>
                  <a:pt x="0" y="95018"/>
                </a:lnTo>
                <a:cubicBezTo>
                  <a:pt x="0" y="55660"/>
                  <a:pt x="23929" y="21891"/>
                  <a:pt x="58033" y="7466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D2984DF-E1FF-B53E-1616-C0A74AC08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25" r="125"/>
          <a:stretch/>
        </p:blipFill>
        <p:spPr bwMode="auto">
          <a:xfrm>
            <a:off x="837573" y="3704990"/>
            <a:ext cx="3698781" cy="2020301"/>
          </a:xfrm>
          <a:custGeom>
            <a:avLst/>
            <a:gdLst>
              <a:gd name="connsiteX0" fmla="*/ 95019 w 4160887"/>
              <a:gd name="connsiteY0" fmla="*/ 0 h 2352545"/>
              <a:gd name="connsiteX1" fmla="*/ 4065868 w 4160887"/>
              <a:gd name="connsiteY1" fmla="*/ 0 h 2352545"/>
              <a:gd name="connsiteX2" fmla="*/ 4160887 w 4160887"/>
              <a:gd name="connsiteY2" fmla="*/ 95019 h 2352545"/>
              <a:gd name="connsiteX3" fmla="*/ 4160887 w 4160887"/>
              <a:gd name="connsiteY3" fmla="*/ 2257526 h 2352545"/>
              <a:gd name="connsiteX4" fmla="*/ 4065868 w 4160887"/>
              <a:gd name="connsiteY4" fmla="*/ 2352545 h 2352545"/>
              <a:gd name="connsiteX5" fmla="*/ 95019 w 4160887"/>
              <a:gd name="connsiteY5" fmla="*/ 2352545 h 2352545"/>
              <a:gd name="connsiteX6" fmla="*/ 0 w 4160887"/>
              <a:gd name="connsiteY6" fmla="*/ 2257526 h 2352545"/>
              <a:gd name="connsiteX7" fmla="*/ 0 w 4160887"/>
              <a:gd name="connsiteY7" fmla="*/ 95019 h 2352545"/>
              <a:gd name="connsiteX8" fmla="*/ 95019 w 4160887"/>
              <a:gd name="connsiteY8" fmla="*/ 0 h 23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0887" h="2352545">
                <a:moveTo>
                  <a:pt x="95019" y="0"/>
                </a:moveTo>
                <a:lnTo>
                  <a:pt x="4065868" y="0"/>
                </a:lnTo>
                <a:cubicBezTo>
                  <a:pt x="4118346" y="0"/>
                  <a:pt x="4160887" y="42541"/>
                  <a:pt x="4160887" y="95019"/>
                </a:cubicBezTo>
                <a:lnTo>
                  <a:pt x="4160887" y="2257526"/>
                </a:lnTo>
                <a:cubicBezTo>
                  <a:pt x="4160887" y="2310004"/>
                  <a:pt x="4118346" y="2352545"/>
                  <a:pt x="4065868" y="2352545"/>
                </a:cubicBezTo>
                <a:lnTo>
                  <a:pt x="95019" y="2352545"/>
                </a:lnTo>
                <a:cubicBezTo>
                  <a:pt x="42541" y="2352545"/>
                  <a:pt x="0" y="2310004"/>
                  <a:pt x="0" y="2257526"/>
                </a:cubicBezTo>
                <a:lnTo>
                  <a:pt x="0" y="95019"/>
                </a:lnTo>
                <a:cubicBezTo>
                  <a:pt x="0" y="42541"/>
                  <a:pt x="42541" y="0"/>
                  <a:pt x="95019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圆角矩形 18">
            <a:extLst>
              <a:ext uri="{FF2B5EF4-FFF2-40B4-BE49-F238E27FC236}">
                <a16:creationId xmlns:a16="http://schemas.microsoft.com/office/drawing/2014/main" id="{664EE055-A2E4-0331-B817-E1DFE1F77806}"/>
              </a:ext>
            </a:extLst>
          </p:cNvPr>
          <p:cNvSpPr/>
          <p:nvPr/>
        </p:nvSpPr>
        <p:spPr>
          <a:xfrm>
            <a:off x="4584998" y="1443797"/>
            <a:ext cx="6108456" cy="2091272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7D711CE1-8D6D-FE46-FE0D-21EA74C94E78}"/>
              </a:ext>
            </a:extLst>
          </p:cNvPr>
          <p:cNvSpPr/>
          <p:nvPr/>
        </p:nvSpPr>
        <p:spPr>
          <a:xfrm>
            <a:off x="4584998" y="3704991"/>
            <a:ext cx="6117216" cy="2020301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53AE36F-5BD2-CB57-1217-3F6BFE132329}"/>
              </a:ext>
            </a:extLst>
          </p:cNvPr>
          <p:cNvSpPr txBox="1"/>
          <p:nvPr/>
        </p:nvSpPr>
        <p:spPr>
          <a:xfrm>
            <a:off x="5381724" y="3924991"/>
            <a:ext cx="5097299" cy="21032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defTabSz="1463905" hangingPunct="0">
              <a:lnSpc>
                <a:spcPct val="140000"/>
              </a:lnSpc>
              <a:defRPr/>
            </a:pPr>
            <a:r>
              <a:rPr lang="en-US" sz="1773" dirty="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B" pitchFamily="18" charset="-122"/>
                <a:cs typeface="Arial" panose="020B0604020202020204" pitchFamily="34" charset="0"/>
                <a:sym typeface="Helvetica Neue"/>
              </a:rPr>
              <a:t>App-independent cards</a:t>
            </a:r>
          </a:p>
          <a:p>
            <a:pPr marL="304042" indent="-304042" defTabSz="1463905" hangingPunct="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sz="1419" dirty="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  <a:sym typeface="Helvetica Neue"/>
              </a:rPr>
              <a:t>Run independently without relying on native apps</a:t>
            </a:r>
          </a:p>
          <a:p>
            <a:pPr marL="304042" indent="-304042" defTabSz="1463905" hangingPunct="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sz="1419" dirty="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  <a:sym typeface="Helvetica Neue"/>
              </a:rPr>
              <a:t>Source data via backend JavaScript logic</a:t>
            </a:r>
          </a:p>
          <a:p>
            <a:pPr marL="304042" indent="-304042" defTabSz="1463905" hangingPunct="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sz="1419" dirty="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  <a:sym typeface="Helvetica Neue"/>
              </a:rPr>
              <a:t>Pass events to backend JavaScript through the Pantanal Service Platform</a:t>
            </a:r>
          </a:p>
          <a:p>
            <a:pPr marL="304042" indent="-304042" defTabSz="1463905" hangingPunct="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endParaRPr lang="en-US" altLang="zh-CN" sz="2128" kern="0" dirty="0">
              <a:solidFill>
                <a:srgbClr val="D5D5D5">
                  <a:lumMod val="25000"/>
                </a:srgbClr>
              </a:solidFill>
              <a:latin typeface="Arial" panose="020B0604020202020204" pitchFamily="34" charset="0"/>
              <a:ea typeface="OPPOSans L" pitchFamily="18" charset="-122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A0FA242-DBBF-B7E5-6677-024590637AAF}"/>
              </a:ext>
            </a:extLst>
          </p:cNvPr>
          <p:cNvSpPr txBox="1"/>
          <p:nvPr/>
        </p:nvSpPr>
        <p:spPr>
          <a:xfrm>
            <a:off x="5381724" y="1738415"/>
            <a:ext cx="5234459" cy="13564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defTabSz="810778">
              <a:lnSpc>
                <a:spcPct val="140000"/>
              </a:lnSpc>
              <a:defRPr/>
            </a:pPr>
            <a:r>
              <a:rPr lang="en-US" sz="1773" dirty="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B" pitchFamily="18" charset="-122"/>
                <a:cs typeface="Arial" panose="020B0604020202020204" pitchFamily="34" charset="0"/>
                <a:sym typeface="Helvetica Neue"/>
              </a:rPr>
              <a:t>App-dependent cards</a:t>
            </a:r>
          </a:p>
          <a:p>
            <a:pPr indent="-304042" defTabSz="810778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sz="1419" dirty="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  <a:sym typeface="Helvetica Neue"/>
              </a:rPr>
              <a:t>Display information on multiple entries</a:t>
            </a:r>
          </a:p>
          <a:p>
            <a:pPr indent="-304042" defTabSz="810778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sz="1419" dirty="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  <a:sym typeface="Helvetica Neue"/>
              </a:rPr>
              <a:t>Source data from apps integrated with the Pantanal SDK</a:t>
            </a:r>
          </a:p>
          <a:p>
            <a:pPr indent="-304042" defTabSz="810778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sz="1419" dirty="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L" pitchFamily="18" charset="-122"/>
                <a:cs typeface="Arial" panose="020B0604020202020204" pitchFamily="34" charset="0"/>
                <a:sym typeface="Helvetica Neue"/>
              </a:rPr>
              <a:t>Pass events to apps through the Pantanal Service Platform</a:t>
            </a:r>
          </a:p>
        </p:txBody>
      </p:sp>
      <p:sp>
        <p:nvSpPr>
          <p:cNvPr id="14" name="直接连接符 13">
            <a:extLst>
              <a:ext uri="{FF2B5EF4-FFF2-40B4-BE49-F238E27FC236}">
                <a16:creationId xmlns:a16="http://schemas.microsoft.com/office/drawing/2014/main" id="{738AA4B5-27FC-4C1E-88EB-028A7D075C09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FB2E0363-520D-4830-AD12-EB419F300E01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Service development framework - Card development paradigm</a:t>
            </a:r>
          </a:p>
        </p:txBody>
      </p:sp>
    </p:spTree>
    <p:extLst>
      <p:ext uri="{BB962C8B-B14F-4D97-AF65-F5344CB8AC3E}">
        <p14:creationId xmlns:p14="http://schemas.microsoft.com/office/powerpoint/2010/main" val="1232286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示&#10;&#10;中度可信度描述已自动生成">
            <a:extLst>
              <a:ext uri="{FF2B5EF4-FFF2-40B4-BE49-F238E27FC236}">
                <a16:creationId xmlns:a16="http://schemas.microsoft.com/office/drawing/2014/main" id="{C7AC3D8E-C67E-428F-8DA2-A6280E189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90169" y="-1799067"/>
            <a:ext cx="6871014" cy="104691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48A2419-2C5F-410D-ADCE-72E07953CBD4}"/>
              </a:ext>
            </a:extLst>
          </p:cNvPr>
          <p:cNvSpPr txBox="1"/>
          <p:nvPr/>
        </p:nvSpPr>
        <p:spPr>
          <a:xfrm>
            <a:off x="755736" y="3040489"/>
            <a:ext cx="71081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5593A"/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Part 3 / Development Tools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145210-0E9B-40B5-B436-7455F06B0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9" y="246994"/>
            <a:ext cx="2502939" cy="3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94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圆角矩形 1">
            <a:extLst>
              <a:ext uri="{FF2B5EF4-FFF2-40B4-BE49-F238E27FC236}">
                <a16:creationId xmlns:a16="http://schemas.microsoft.com/office/drawing/2014/main" id="{B265D86E-22AE-4661-86FD-A17C3B1DB7A2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Arial" panose="020B0604020202020204" pitchFamily="34" charset="0"/>
              <a:ea typeface="OPPOSans M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664EE055-A2E4-0331-B817-E1DFE1F77806}"/>
              </a:ext>
            </a:extLst>
          </p:cNvPr>
          <p:cNvSpPr/>
          <p:nvPr/>
        </p:nvSpPr>
        <p:spPr>
          <a:xfrm>
            <a:off x="8444674" y="1650642"/>
            <a:ext cx="2223326" cy="4203373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011C1265-D211-8FED-5B7A-5F41FAC926EE}"/>
              </a:ext>
            </a:extLst>
          </p:cNvPr>
          <p:cNvSpPr/>
          <p:nvPr/>
        </p:nvSpPr>
        <p:spPr>
          <a:xfrm>
            <a:off x="922165" y="1621759"/>
            <a:ext cx="7443027" cy="4232257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714C559-48DE-5AF8-782E-CC47BF3C3367}"/>
              </a:ext>
            </a:extLst>
          </p:cNvPr>
          <p:cNvSpPr txBox="1"/>
          <p:nvPr/>
        </p:nvSpPr>
        <p:spPr>
          <a:xfrm>
            <a:off x="1603715" y="1616356"/>
            <a:ext cx="6079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10778">
              <a:defRPr/>
            </a:pPr>
            <a:r>
              <a:rPr lang="en-US" sz="1600" dirty="0">
                <a:solidFill>
                  <a:srgbClr val="36855F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Provides developers with a one-stop Pantanal service development environment for improved efficiency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A85B41D-5F58-3ECA-6F0E-AAB745819BD9}"/>
              </a:ext>
            </a:extLst>
          </p:cNvPr>
          <p:cNvGrpSpPr/>
          <p:nvPr/>
        </p:nvGrpSpPr>
        <p:grpSpPr>
          <a:xfrm>
            <a:off x="2425162" y="2203633"/>
            <a:ext cx="4436345" cy="3450515"/>
            <a:chOff x="-574757" y="1300288"/>
            <a:chExt cx="7899853" cy="6424707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6B87FC4-FDB4-B91A-1270-3EF5459C8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-574757" y="1300288"/>
              <a:ext cx="7899853" cy="6424707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AB58529-3747-38B5-D67E-5E247C2F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6878" y="1748631"/>
              <a:ext cx="7005816" cy="3940772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8519FC0-222C-4707-A8A5-2FDDB05A8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839297" y="2019634"/>
              <a:ext cx="2016197" cy="3669768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9DA2CEE1-3B4F-71AD-6AB3-9201598C7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763" y="1814160"/>
            <a:ext cx="2979623" cy="4081852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1D52BEB1-F8C9-8218-3771-D5D10AF2E9F0}"/>
              </a:ext>
            </a:extLst>
          </p:cNvPr>
          <p:cNvSpPr txBox="1"/>
          <p:nvPr/>
        </p:nvSpPr>
        <p:spPr>
          <a:xfrm>
            <a:off x="9031948" y="2552725"/>
            <a:ext cx="1368187" cy="26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defTabSz="365976" hangingPunct="0">
              <a:defRPr/>
            </a:pPr>
            <a:r>
              <a:rPr kumimoji="1" lang="en-US" sz="1419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Project creation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0C4998A-E98B-0B4F-6020-B679747A78F5}"/>
              </a:ext>
            </a:extLst>
          </p:cNvPr>
          <p:cNvSpPr txBox="1"/>
          <p:nvPr/>
        </p:nvSpPr>
        <p:spPr>
          <a:xfrm>
            <a:off x="9031948" y="3071968"/>
            <a:ext cx="1368187" cy="26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defTabSz="365976" hangingPunct="0">
              <a:defRPr/>
            </a:pPr>
            <a:r>
              <a:rPr kumimoji="1" lang="en-US" sz="1419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Code editing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EF542D8-5BFB-96BC-061B-FD14B56FBCEC}"/>
              </a:ext>
            </a:extLst>
          </p:cNvPr>
          <p:cNvSpPr txBox="1"/>
          <p:nvPr/>
        </p:nvSpPr>
        <p:spPr>
          <a:xfrm>
            <a:off x="9031948" y="3591211"/>
            <a:ext cx="1636052" cy="26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defTabSz="365976" hangingPunct="0">
              <a:defRPr/>
            </a:pPr>
            <a:r>
              <a:rPr kumimoji="1" lang="en-US" sz="1419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Template selection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DEAD437-5002-2E7F-A09A-680D9860A919}"/>
              </a:ext>
            </a:extLst>
          </p:cNvPr>
          <p:cNvSpPr txBox="1"/>
          <p:nvPr/>
        </p:nvSpPr>
        <p:spPr>
          <a:xfrm>
            <a:off x="9031948" y="4110454"/>
            <a:ext cx="1636052" cy="26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defTabSz="365976" hangingPunct="0">
              <a:defRPr/>
            </a:pPr>
            <a:r>
              <a:rPr kumimoji="1" lang="en-US" sz="1419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Real-time preview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69A5BE2-D676-0400-A352-34D4E3E73411}"/>
              </a:ext>
            </a:extLst>
          </p:cNvPr>
          <p:cNvSpPr txBox="1"/>
          <p:nvPr/>
        </p:nvSpPr>
        <p:spPr>
          <a:xfrm>
            <a:off x="9031948" y="4520501"/>
            <a:ext cx="1368187" cy="48226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defTabSz="365976" hangingPunct="0">
              <a:defRPr/>
            </a:pPr>
            <a:r>
              <a:rPr kumimoji="1" lang="en-US" sz="1419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Debugging on real devices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E2F883D-107A-1AEC-C25F-911E96D187DD}"/>
              </a:ext>
            </a:extLst>
          </p:cNvPr>
          <p:cNvSpPr txBox="1"/>
          <p:nvPr/>
        </p:nvSpPr>
        <p:spPr>
          <a:xfrm>
            <a:off x="9031948" y="5039745"/>
            <a:ext cx="1368187" cy="48226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defTabSz="365976" hangingPunct="0">
              <a:defRPr/>
            </a:pPr>
            <a:r>
              <a:rPr kumimoji="1" lang="en-US" sz="1419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Packaging and signing</a:t>
            </a: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C92FE3AB-3946-2A39-4022-AB94D243E47A}"/>
              </a:ext>
            </a:extLst>
          </p:cNvPr>
          <p:cNvSpPr/>
          <p:nvPr/>
        </p:nvSpPr>
        <p:spPr>
          <a:xfrm>
            <a:off x="8677803" y="2525473"/>
            <a:ext cx="288238" cy="275220"/>
          </a:xfrm>
          <a:prstGeom prst="ellipse">
            <a:avLst/>
          </a:prstGeom>
          <a:solidFill>
            <a:srgbClr val="12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lang="zh-CN" altLang="en-US" sz="1242" dirty="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CA8EBFFB-1578-88B8-ACD8-72719C4BD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0921" y="2580474"/>
            <a:ext cx="164242" cy="156824"/>
          </a:xfrm>
          <a:prstGeom prst="rect">
            <a:avLst/>
          </a:prstGeom>
        </p:spPr>
      </p:pic>
      <p:sp>
        <p:nvSpPr>
          <p:cNvPr id="38" name="椭圆 37">
            <a:extLst>
              <a:ext uri="{FF2B5EF4-FFF2-40B4-BE49-F238E27FC236}">
                <a16:creationId xmlns:a16="http://schemas.microsoft.com/office/drawing/2014/main" id="{5DDBDF71-B0F7-8CFF-144B-1183227C031F}"/>
              </a:ext>
            </a:extLst>
          </p:cNvPr>
          <p:cNvSpPr/>
          <p:nvPr/>
        </p:nvSpPr>
        <p:spPr>
          <a:xfrm>
            <a:off x="8677802" y="3038295"/>
            <a:ext cx="287283" cy="274309"/>
          </a:xfrm>
          <a:prstGeom prst="ellipse">
            <a:avLst/>
          </a:prstGeom>
          <a:solidFill>
            <a:srgbClr val="12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lang="zh-CN" altLang="en-US" sz="1242" dirty="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E59399DA-9D38-2FB8-3050-69EEA77CA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9595" y="3095677"/>
            <a:ext cx="163697" cy="156304"/>
          </a:xfrm>
          <a:prstGeom prst="rect">
            <a:avLst/>
          </a:prstGeom>
        </p:spPr>
      </p:pic>
      <p:sp>
        <p:nvSpPr>
          <p:cNvPr id="41" name="椭圆 40">
            <a:extLst>
              <a:ext uri="{FF2B5EF4-FFF2-40B4-BE49-F238E27FC236}">
                <a16:creationId xmlns:a16="http://schemas.microsoft.com/office/drawing/2014/main" id="{599E1A3F-890E-8A5A-2110-E1AEADDF9DC7}"/>
              </a:ext>
            </a:extLst>
          </p:cNvPr>
          <p:cNvSpPr/>
          <p:nvPr/>
        </p:nvSpPr>
        <p:spPr>
          <a:xfrm>
            <a:off x="8677802" y="4065414"/>
            <a:ext cx="287283" cy="274309"/>
          </a:xfrm>
          <a:prstGeom prst="ellipse">
            <a:avLst/>
          </a:prstGeom>
          <a:solidFill>
            <a:srgbClr val="12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lang="zh-CN" altLang="en-US" sz="1242" dirty="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C3801A20-5670-7C9B-5756-85D7B6F0FE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9595" y="4132812"/>
            <a:ext cx="163697" cy="156304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94171CB-6CC6-7181-6F54-E2296C0A6851}"/>
              </a:ext>
            </a:extLst>
          </p:cNvPr>
          <p:cNvSpPr/>
          <p:nvPr/>
        </p:nvSpPr>
        <p:spPr>
          <a:xfrm>
            <a:off x="8677802" y="4593737"/>
            <a:ext cx="287283" cy="274309"/>
          </a:xfrm>
          <a:prstGeom prst="ellipse">
            <a:avLst/>
          </a:prstGeom>
          <a:solidFill>
            <a:srgbClr val="12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lang="zh-CN" altLang="en-US" sz="1242" dirty="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15007E2B-2CBA-F47B-DC8C-D3D301472A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9595" y="4657485"/>
            <a:ext cx="163697" cy="156304"/>
          </a:xfrm>
          <a:prstGeom prst="rect">
            <a:avLst/>
          </a:prstGeom>
        </p:spPr>
      </p:pic>
      <p:sp>
        <p:nvSpPr>
          <p:cNvPr id="47" name="椭圆 46">
            <a:extLst>
              <a:ext uri="{FF2B5EF4-FFF2-40B4-BE49-F238E27FC236}">
                <a16:creationId xmlns:a16="http://schemas.microsoft.com/office/drawing/2014/main" id="{8ECC29A2-53AB-F231-BA48-01BE887C4C87}"/>
              </a:ext>
            </a:extLst>
          </p:cNvPr>
          <p:cNvSpPr/>
          <p:nvPr/>
        </p:nvSpPr>
        <p:spPr>
          <a:xfrm>
            <a:off x="8677802" y="3564482"/>
            <a:ext cx="287283" cy="274309"/>
          </a:xfrm>
          <a:prstGeom prst="ellipse">
            <a:avLst/>
          </a:prstGeom>
          <a:solidFill>
            <a:srgbClr val="12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lang="zh-CN" altLang="en-US" sz="1242" dirty="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E7C84005-2B15-9429-04A4-FA975273FB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2294" y="3625301"/>
            <a:ext cx="163697" cy="156304"/>
          </a:xfrm>
          <a:prstGeom prst="rect">
            <a:avLst/>
          </a:prstGeom>
        </p:spPr>
      </p:pic>
      <p:sp>
        <p:nvSpPr>
          <p:cNvPr id="50" name="椭圆 49">
            <a:extLst>
              <a:ext uri="{FF2B5EF4-FFF2-40B4-BE49-F238E27FC236}">
                <a16:creationId xmlns:a16="http://schemas.microsoft.com/office/drawing/2014/main" id="{4949E852-66FB-41C4-1E75-972B325EF786}"/>
              </a:ext>
            </a:extLst>
          </p:cNvPr>
          <p:cNvSpPr/>
          <p:nvPr/>
        </p:nvSpPr>
        <p:spPr>
          <a:xfrm>
            <a:off x="8672492" y="5121688"/>
            <a:ext cx="287283" cy="274309"/>
          </a:xfrm>
          <a:prstGeom prst="ellipse">
            <a:avLst/>
          </a:prstGeom>
          <a:solidFill>
            <a:srgbClr val="12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lang="zh-CN" altLang="en-US" sz="1242" dirty="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74312990-6D35-EB47-7C51-58FBE8B1A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4011" y="5183208"/>
            <a:ext cx="164242" cy="156824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622F9D58-141E-C00E-F2BA-3271F9B1AFF9}"/>
              </a:ext>
            </a:extLst>
          </p:cNvPr>
          <p:cNvSpPr txBox="1"/>
          <p:nvPr/>
        </p:nvSpPr>
        <p:spPr>
          <a:xfrm>
            <a:off x="8739595" y="2002870"/>
            <a:ext cx="1368187" cy="29106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algn="ctr" defTabSz="365976" hangingPunct="0">
              <a:defRPr/>
            </a:pPr>
            <a:r>
              <a:rPr kumimoji="1" lang="en-US" sz="1596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Core functions</a:t>
            </a:r>
          </a:p>
        </p:txBody>
      </p:sp>
      <p:sp>
        <p:nvSpPr>
          <p:cNvPr id="37" name="直接连接符 36">
            <a:extLst>
              <a:ext uri="{FF2B5EF4-FFF2-40B4-BE49-F238E27FC236}">
                <a16:creationId xmlns:a16="http://schemas.microsoft.com/office/drawing/2014/main" id="{2DC108E9-AEC3-4536-865B-D16C2A51588C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标题 1">
            <a:extLst>
              <a:ext uri="{FF2B5EF4-FFF2-40B4-BE49-F238E27FC236}">
                <a16:creationId xmlns:a16="http://schemas.microsoft.com/office/drawing/2014/main" id="{39163B2D-1778-463D-83D6-30F960EE6E53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Service development tool: Pantanal DevStudio</a:t>
            </a:r>
          </a:p>
        </p:txBody>
      </p:sp>
    </p:spTree>
    <p:extLst>
      <p:ext uri="{BB962C8B-B14F-4D97-AF65-F5344CB8AC3E}">
        <p14:creationId xmlns:p14="http://schemas.microsoft.com/office/powerpoint/2010/main" val="1134654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1">
            <a:extLst>
              <a:ext uri="{FF2B5EF4-FFF2-40B4-BE49-F238E27FC236}">
                <a16:creationId xmlns:a16="http://schemas.microsoft.com/office/drawing/2014/main" id="{04505C87-75BF-437B-BAD3-68C0D34CB14A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Arial" panose="020B0604020202020204" pitchFamily="34" charset="0"/>
              <a:ea typeface="OPPOSans M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E7253455-04D8-A131-5A96-70A47DA1FFE6}"/>
              </a:ext>
            </a:extLst>
          </p:cNvPr>
          <p:cNvSpPr/>
          <p:nvPr/>
        </p:nvSpPr>
        <p:spPr>
          <a:xfrm>
            <a:off x="5563384" y="1764189"/>
            <a:ext cx="5104566" cy="4184292"/>
          </a:xfrm>
          <a:prstGeom prst="roundRect">
            <a:avLst>
              <a:gd name="adj" fmla="val 4840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757BB23-F390-869B-1AAD-323606DB14D4}"/>
              </a:ext>
            </a:extLst>
          </p:cNvPr>
          <p:cNvSpPr txBox="1"/>
          <p:nvPr/>
        </p:nvSpPr>
        <p:spPr>
          <a:xfrm>
            <a:off x="801525" y="1856929"/>
            <a:ext cx="4734633" cy="5834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en-US" sz="1596" dirty="0">
                <a:solidFill>
                  <a:srgbClr val="36855F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Offers a wide range of templates for various scenarios to reduce development costs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9D05D25-B46C-9C20-D83F-36A05EF148A9}"/>
              </a:ext>
            </a:extLst>
          </p:cNvPr>
          <p:cNvSpPr txBox="1"/>
          <p:nvPr/>
        </p:nvSpPr>
        <p:spPr>
          <a:xfrm>
            <a:off x="5685316" y="1956450"/>
            <a:ext cx="4680853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Templates for over 20 scenarios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CD66F28-F035-75D6-DC68-4F1795817B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09868" y="2426963"/>
            <a:ext cx="1328686" cy="6394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3011BD-19D3-B472-65B3-8D9A8A17F1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75893" y="2426963"/>
            <a:ext cx="1328685" cy="6394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564D41A-B760-A464-AF87-0C5FF76811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088169" y="2426659"/>
            <a:ext cx="1236185" cy="640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46C9903-2EE9-F52C-5348-2C8B4F6429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873567" y="3298965"/>
            <a:ext cx="1470512" cy="7613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C0A4DBF-9181-F1C8-6815-C1847E4469C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57282" y="3303323"/>
            <a:ext cx="1347295" cy="7015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36C227E-39A9-79A5-12F2-022217336E4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981543" y="3285532"/>
            <a:ext cx="1495388" cy="7742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B30DF1C-C7A1-9370-39ED-05539BA5548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910062" y="4237619"/>
            <a:ext cx="1328296" cy="640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30F7594-31D5-DDAA-DB97-E2504A1F62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5893" y="4237619"/>
            <a:ext cx="1328685" cy="640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496F856-A495-75E1-024C-4939794E76A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503093" y="5112100"/>
            <a:ext cx="1433718" cy="7423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3A96FCA-F988-E7D4-BA01-BAA22B65845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9040282" y="4237066"/>
            <a:ext cx="1428410" cy="741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4F904FDD-17ED-9BA3-4358-D7E87C0C731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9086961" y="5131150"/>
            <a:ext cx="1428410" cy="741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2A7A1570-E878-3A2B-CE1B-29AEDD85DDD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836090" y="5112100"/>
            <a:ext cx="1470512" cy="7613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标题 1">
            <a:extLst>
              <a:ext uri="{FF2B5EF4-FFF2-40B4-BE49-F238E27FC236}">
                <a16:creationId xmlns:a16="http://schemas.microsoft.com/office/drawing/2014/main" id="{56756BD9-F17B-4760-AE93-747A284D3AD5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Service development tool: Pantanal DevStudio</a:t>
            </a:r>
          </a:p>
        </p:txBody>
      </p:sp>
      <p:sp>
        <p:nvSpPr>
          <p:cNvPr id="29" name="直接连接符 28">
            <a:extLst>
              <a:ext uri="{FF2B5EF4-FFF2-40B4-BE49-F238E27FC236}">
                <a16:creationId xmlns:a16="http://schemas.microsoft.com/office/drawing/2014/main" id="{E5185CC6-C357-4C88-B802-DA059E7F1A06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模板市场">
            <a:hlinkClick r:id="" action="ppaction://media"/>
            <a:extLst>
              <a:ext uri="{FF2B5EF4-FFF2-40B4-BE49-F238E27FC236}">
                <a16:creationId xmlns:a16="http://schemas.microsoft.com/office/drawing/2014/main" id="{9AC352C1-35C0-FC93-C28C-F15C53A22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3457" y="2413677"/>
            <a:ext cx="4490769" cy="302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3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1">
            <a:extLst>
              <a:ext uri="{FF2B5EF4-FFF2-40B4-BE49-F238E27FC236}">
                <a16:creationId xmlns:a16="http://schemas.microsoft.com/office/drawing/2014/main" id="{53F7E73C-9713-4411-ABD0-EDCF5FB9D8E9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Arial" panose="020B0604020202020204" pitchFamily="34" charset="0"/>
              <a:ea typeface="OPPOSans M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20" name="直接连接符 19">
            <a:extLst>
              <a:ext uri="{FF2B5EF4-FFF2-40B4-BE49-F238E27FC236}">
                <a16:creationId xmlns:a16="http://schemas.microsoft.com/office/drawing/2014/main" id="{091AEA73-39F2-4227-AB05-7FA15844C4C2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53CCAD12-07F6-4E5E-82FF-843390F3D58A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Service development tool: Pantanal DevStudio</a:t>
            </a:r>
          </a:p>
        </p:txBody>
      </p:sp>
      <p:sp>
        <p:nvSpPr>
          <p:cNvPr id="25" name="圆角矩形 15">
            <a:extLst>
              <a:ext uri="{FF2B5EF4-FFF2-40B4-BE49-F238E27FC236}">
                <a16:creationId xmlns:a16="http://schemas.microsoft.com/office/drawing/2014/main" id="{4A2B9B6A-12B5-494B-A447-2B1EE6B63B9F}"/>
              </a:ext>
            </a:extLst>
          </p:cNvPr>
          <p:cNvSpPr/>
          <p:nvPr/>
        </p:nvSpPr>
        <p:spPr>
          <a:xfrm>
            <a:off x="922165" y="1621759"/>
            <a:ext cx="7443027" cy="4232257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C49A4CD-8FE1-9998-6393-9BED3A906899}"/>
              </a:ext>
            </a:extLst>
          </p:cNvPr>
          <p:cNvGrpSpPr/>
          <p:nvPr/>
        </p:nvGrpSpPr>
        <p:grpSpPr>
          <a:xfrm>
            <a:off x="1604058" y="2191685"/>
            <a:ext cx="6079240" cy="3419573"/>
            <a:chOff x="1360980" y="1497809"/>
            <a:chExt cx="8149505" cy="4584097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1BA59FA1-98A4-7652-1956-2983B3038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0980" y="1497809"/>
              <a:ext cx="8149505" cy="4584097"/>
            </a:xfrm>
            <a:prstGeom prst="roundRect">
              <a:avLst>
                <a:gd name="adj" fmla="val 3690"/>
              </a:avLst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C5398AFD-8252-5AC4-BE37-C6BCED3F5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10370" y="2415223"/>
              <a:ext cx="1653945" cy="3666683"/>
            </a:xfrm>
            <a:prstGeom prst="roundRect">
              <a:avLst>
                <a:gd name="adj" fmla="val 10587"/>
              </a:avLst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1714C559-48DE-5AF8-782E-CC47BF3C3367}"/>
              </a:ext>
            </a:extLst>
          </p:cNvPr>
          <p:cNvSpPr txBox="1"/>
          <p:nvPr/>
        </p:nvSpPr>
        <p:spPr>
          <a:xfrm>
            <a:off x="1535073" y="1565127"/>
            <a:ext cx="6079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en-US" sz="1600" dirty="0">
                <a:solidFill>
                  <a:srgbClr val="36855F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Offers real-time preview, enabling developers to quickly obtain and validate results</a:t>
            </a:r>
          </a:p>
        </p:txBody>
      </p:sp>
      <p:sp>
        <p:nvSpPr>
          <p:cNvPr id="30" name="圆角矩形 18">
            <a:extLst>
              <a:ext uri="{FF2B5EF4-FFF2-40B4-BE49-F238E27FC236}">
                <a16:creationId xmlns:a16="http://schemas.microsoft.com/office/drawing/2014/main" id="{6CE0D39E-1871-4A1E-A7FD-5FABF789419E}"/>
              </a:ext>
            </a:extLst>
          </p:cNvPr>
          <p:cNvSpPr/>
          <p:nvPr/>
        </p:nvSpPr>
        <p:spPr>
          <a:xfrm>
            <a:off x="8444674" y="1650642"/>
            <a:ext cx="2223326" cy="4203373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DA2CEE1-3B4F-71AD-6AB3-9201598C7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618" y="1599812"/>
            <a:ext cx="2954186" cy="4305031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622F9D58-141E-C00E-F2BA-3271F9B1AFF9}"/>
              </a:ext>
            </a:extLst>
          </p:cNvPr>
          <p:cNvSpPr txBox="1"/>
          <p:nvPr/>
        </p:nvSpPr>
        <p:spPr>
          <a:xfrm>
            <a:off x="8656513" y="2730512"/>
            <a:ext cx="1553246" cy="29106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algn="ctr" defTabSz="365976" hangingPunct="0">
              <a:defRPr/>
            </a:pPr>
            <a:r>
              <a:rPr kumimoji="1" lang="en-US" sz="1596" b="1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Core functions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65FD7BD-D53C-6280-E3FC-9704E27F3674}"/>
              </a:ext>
            </a:extLst>
          </p:cNvPr>
          <p:cNvSpPr txBox="1"/>
          <p:nvPr/>
        </p:nvSpPr>
        <p:spPr>
          <a:xfrm>
            <a:off x="8521463" y="3175971"/>
            <a:ext cx="2008403" cy="48226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marL="254003" indent="-254003" defTabSz="365976" hangingPunct="0">
              <a:buFont typeface="Arial" panose="020B0604020202020204" pitchFamily="34" charset="0"/>
              <a:buChar char="•"/>
              <a:defRPr/>
            </a:pPr>
            <a:r>
              <a:rPr kumimoji="1" lang="en-US" sz="1419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Consistent rendering across platforms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50A9B209-B0DE-5C7A-98CA-3C1109EDF7C9}"/>
              </a:ext>
            </a:extLst>
          </p:cNvPr>
          <p:cNvSpPr txBox="1"/>
          <p:nvPr/>
        </p:nvSpPr>
        <p:spPr>
          <a:xfrm>
            <a:off x="8521463" y="3771130"/>
            <a:ext cx="2008403" cy="48226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marL="254003" indent="-254003" defTabSz="365976" hangingPunct="0">
              <a:buFont typeface="Arial" panose="020B0604020202020204" pitchFamily="34" charset="0"/>
              <a:buChar char="•"/>
              <a:defRPr/>
            </a:pPr>
            <a:r>
              <a:rPr kumimoji="1" lang="en-US" sz="1419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Real-time preview across entries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29C8440-180E-E28C-33F7-75324856267D}"/>
              </a:ext>
            </a:extLst>
          </p:cNvPr>
          <p:cNvSpPr txBox="1"/>
          <p:nvPr/>
        </p:nvSpPr>
        <p:spPr>
          <a:xfrm>
            <a:off x="8521463" y="4315380"/>
            <a:ext cx="2008403" cy="48226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marL="254003" indent="-254003" defTabSz="365976" hangingPunct="0">
              <a:buFont typeface="Arial" panose="020B0604020202020204" pitchFamily="34" charset="0"/>
              <a:buChar char="•"/>
              <a:defRPr/>
            </a:pPr>
            <a:r>
              <a:rPr kumimoji="1" lang="en-US" sz="1419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Real-time preview across devices</a:t>
            </a:r>
          </a:p>
        </p:txBody>
      </p:sp>
    </p:spTree>
    <p:extLst>
      <p:ext uri="{BB962C8B-B14F-4D97-AF65-F5344CB8AC3E}">
        <p14:creationId xmlns:p14="http://schemas.microsoft.com/office/powerpoint/2010/main" val="4123034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1">
            <a:extLst>
              <a:ext uri="{FF2B5EF4-FFF2-40B4-BE49-F238E27FC236}">
                <a16:creationId xmlns:a16="http://schemas.microsoft.com/office/drawing/2014/main" id="{FDD477A4-A54F-4FBD-A460-0B0CE3EFAB8B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Arial" panose="020B0604020202020204" pitchFamily="34" charset="0"/>
              <a:ea typeface="OPPOSans M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20" name="直接连接符 19">
            <a:extLst>
              <a:ext uri="{FF2B5EF4-FFF2-40B4-BE49-F238E27FC236}">
                <a16:creationId xmlns:a16="http://schemas.microsoft.com/office/drawing/2014/main" id="{44C0A2D1-4C48-4E17-BF9F-FBD6B9724BE6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DC989F25-69E9-47E7-A43D-D560238C2164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Service development tool: Pantanal DevStudio</a:t>
            </a:r>
          </a:p>
        </p:txBody>
      </p:sp>
      <p:sp>
        <p:nvSpPr>
          <p:cNvPr id="25" name="圆角矩形 15">
            <a:extLst>
              <a:ext uri="{FF2B5EF4-FFF2-40B4-BE49-F238E27FC236}">
                <a16:creationId xmlns:a16="http://schemas.microsoft.com/office/drawing/2014/main" id="{6AC5C702-009D-49F4-B53D-9EF8CFA42FB7}"/>
              </a:ext>
            </a:extLst>
          </p:cNvPr>
          <p:cNvSpPr/>
          <p:nvPr/>
        </p:nvSpPr>
        <p:spPr>
          <a:xfrm>
            <a:off x="922165" y="1621759"/>
            <a:ext cx="7443027" cy="4232257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C6250AF6-5937-F565-B079-EC47A37E5226}"/>
              </a:ext>
            </a:extLst>
          </p:cNvPr>
          <p:cNvSpPr/>
          <p:nvPr/>
        </p:nvSpPr>
        <p:spPr>
          <a:xfrm>
            <a:off x="1704513" y="2241564"/>
            <a:ext cx="5976572" cy="3546677"/>
          </a:xfrm>
          <a:prstGeom prst="roundRect">
            <a:avLst>
              <a:gd name="adj" fmla="val 3885"/>
            </a:avLst>
          </a:prstGeom>
          <a:solidFill>
            <a:srgbClr val="1C1C1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10778">
              <a:defRPr/>
            </a:pPr>
            <a:endParaRPr kumimoji="1" lang="zh-CN" altLang="en-US" sz="1596" kern="0" dirty="0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F3FBAA6-29FE-4E16-BD15-EDFCC3E2C872}"/>
              </a:ext>
            </a:extLst>
          </p:cNvPr>
          <p:cNvSpPr txBox="1"/>
          <p:nvPr/>
        </p:nvSpPr>
        <p:spPr>
          <a:xfrm>
            <a:off x="1535073" y="1698477"/>
            <a:ext cx="6079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778">
              <a:defRPr/>
            </a:pPr>
            <a:r>
              <a:rPr lang="en-US" sz="1600" dirty="0">
                <a:solidFill>
                  <a:srgbClr val="36855F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Allows developers to debug their apps on real devices, ensuring real-world performance</a:t>
            </a:r>
          </a:p>
        </p:txBody>
      </p:sp>
      <p:sp>
        <p:nvSpPr>
          <p:cNvPr id="32" name="圆角矩形 18">
            <a:extLst>
              <a:ext uri="{FF2B5EF4-FFF2-40B4-BE49-F238E27FC236}">
                <a16:creationId xmlns:a16="http://schemas.microsoft.com/office/drawing/2014/main" id="{94A02341-58E4-4115-9BFA-55C63BCFA8FC}"/>
              </a:ext>
            </a:extLst>
          </p:cNvPr>
          <p:cNvSpPr/>
          <p:nvPr/>
        </p:nvSpPr>
        <p:spPr>
          <a:xfrm>
            <a:off x="8444674" y="1650642"/>
            <a:ext cx="2223326" cy="4203373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1A237422-CFFC-4899-A884-C098908E8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618" y="1599812"/>
            <a:ext cx="2954186" cy="4305031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8543A56E-9AC8-49EC-AE46-93068CF95F80}"/>
              </a:ext>
            </a:extLst>
          </p:cNvPr>
          <p:cNvSpPr txBox="1"/>
          <p:nvPr/>
        </p:nvSpPr>
        <p:spPr>
          <a:xfrm>
            <a:off x="8611171" y="2730512"/>
            <a:ext cx="1598587" cy="29106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algn="ctr" defTabSz="365976" hangingPunct="0">
              <a:defRPr/>
            </a:pPr>
            <a:r>
              <a:rPr kumimoji="1" lang="en-US" sz="1596" b="1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Core functions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CCD82EA-236B-4C36-8DA2-FC3234B4CB04}"/>
              </a:ext>
            </a:extLst>
          </p:cNvPr>
          <p:cNvSpPr txBox="1"/>
          <p:nvPr/>
        </p:nvSpPr>
        <p:spPr>
          <a:xfrm>
            <a:off x="8521463" y="3066774"/>
            <a:ext cx="2008403" cy="70066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marL="254003" indent="-254003" defTabSz="365976" hangingPunct="0">
              <a:buFont typeface="Arial" panose="020B0604020202020204" pitchFamily="34" charset="0"/>
              <a:buChar char="•"/>
              <a:defRPr/>
            </a:pPr>
            <a:r>
              <a:rPr kumimoji="1" lang="en-US" sz="1419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Connection to and debugging on real devices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E7B76B4-AC04-4DC5-AF1F-01D61C0B684F}"/>
              </a:ext>
            </a:extLst>
          </p:cNvPr>
          <p:cNvSpPr txBox="1"/>
          <p:nvPr/>
        </p:nvSpPr>
        <p:spPr>
          <a:xfrm>
            <a:off x="8521463" y="3885430"/>
            <a:ext cx="2008403" cy="48226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marL="254003" indent="-254003" defTabSz="365976" hangingPunct="0">
              <a:buFont typeface="Arial" panose="020B0604020202020204" pitchFamily="34" charset="0"/>
              <a:buChar char="•"/>
              <a:defRPr/>
            </a:pPr>
            <a:r>
              <a:rPr kumimoji="1" lang="en-US" sz="1419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Real-world performance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0553768-EC47-4A9D-B9DF-43CE6186F681}"/>
              </a:ext>
            </a:extLst>
          </p:cNvPr>
          <p:cNvSpPr txBox="1"/>
          <p:nvPr/>
        </p:nvSpPr>
        <p:spPr>
          <a:xfrm>
            <a:off x="8521463" y="4444308"/>
            <a:ext cx="2008403" cy="70066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21" tIns="22521" rIns="22521" bIns="22521" numCol="1" spcCol="38100" rtlCol="0" anchor="ctr">
            <a:spAutoFit/>
          </a:bodyPr>
          <a:lstStyle/>
          <a:p>
            <a:pPr marL="254003" indent="-254003" defTabSz="365976" hangingPunct="0">
              <a:buFont typeface="Arial" panose="020B0604020202020204" pitchFamily="34" charset="0"/>
              <a:buChar char="•"/>
              <a:defRPr/>
            </a:pPr>
            <a:r>
              <a:rPr kumimoji="1" lang="en-US" sz="1419" dirty="0">
                <a:solidFill>
                  <a:srgbClr val="5E5E5E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Adaptation to multiple entries across devices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038EBC7-4E1E-4D48-8B77-7D0D778B48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0492" y="2321072"/>
            <a:ext cx="5487746" cy="330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42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16C0E95-1469-476C-A8F7-6B24074E1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"/>
            <a:ext cx="12160250" cy="68401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97" y="526759"/>
            <a:ext cx="2224964" cy="27010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87" y="526758"/>
            <a:ext cx="2233895" cy="271194"/>
          </a:xfrm>
          <a:prstGeom prst="rect">
            <a:avLst/>
          </a:prstGeom>
        </p:spPr>
      </p:pic>
      <p:sp>
        <p:nvSpPr>
          <p:cNvPr id="6" name="潘塔纳尔系统服务…">
            <a:extLst>
              <a:ext uri="{FF2B5EF4-FFF2-40B4-BE49-F238E27FC236}">
                <a16:creationId xmlns:a16="http://schemas.microsoft.com/office/drawing/2014/main" id="{5EC1D19C-2757-4150-8587-F6FEE711E33C}"/>
              </a:ext>
            </a:extLst>
          </p:cNvPr>
          <p:cNvSpPr txBox="1">
            <a:spLocks/>
          </p:cNvSpPr>
          <p:nvPr/>
        </p:nvSpPr>
        <p:spPr>
          <a:xfrm>
            <a:off x="1691640" y="1898677"/>
            <a:ext cx="8769096" cy="30431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02695" indent="-202695" algn="l" defTabSz="810778" rtl="0" eaLnBrk="1" latinLnBrk="0" hangingPunct="1">
              <a:lnSpc>
                <a:spcPct val="90000"/>
              </a:lnSpc>
              <a:spcBef>
                <a:spcPts val="887"/>
              </a:spcBef>
              <a:buFont typeface="Arial"/>
              <a:buChar char="•"/>
              <a:defRPr sz="24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8084" indent="-202695" algn="l" defTabSz="810778" rtl="0" eaLnBrk="1" latinLnBrk="0" hangingPunct="1">
              <a:lnSpc>
                <a:spcPct val="90000"/>
              </a:lnSpc>
              <a:spcBef>
                <a:spcPts val="444"/>
              </a:spcBef>
              <a:buFont typeface="Arial"/>
              <a:buChar char="•"/>
              <a:defRPr sz="21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3473" indent="-202695" algn="l" defTabSz="810778" rtl="0" eaLnBrk="1" latinLnBrk="0" hangingPunct="1">
              <a:lnSpc>
                <a:spcPct val="90000"/>
              </a:lnSpc>
              <a:spcBef>
                <a:spcPts val="444"/>
              </a:spcBef>
              <a:buFont typeface="Arial"/>
              <a:buChar char="•"/>
              <a:defRPr sz="17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8862" indent="-202695" algn="l" defTabSz="810778" rtl="0" eaLnBrk="1" latinLnBrk="0" hangingPunct="1">
              <a:lnSpc>
                <a:spcPct val="90000"/>
              </a:lnSpc>
              <a:spcBef>
                <a:spcPts val="444"/>
              </a:spcBef>
              <a:buFont typeface="Arial"/>
              <a:buChar char="•"/>
              <a:defRPr sz="15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251" indent="-202695" algn="l" defTabSz="810778" rtl="0" eaLnBrk="1" latinLnBrk="0" hangingPunct="1">
              <a:lnSpc>
                <a:spcPct val="90000"/>
              </a:lnSpc>
              <a:spcBef>
                <a:spcPts val="444"/>
              </a:spcBef>
              <a:buFont typeface="Arial"/>
              <a:buChar char="•"/>
              <a:defRPr sz="15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9640" indent="-202695" algn="l" defTabSz="810778" rtl="0" eaLnBrk="1" latinLnBrk="0" hangingPunct="1">
              <a:lnSpc>
                <a:spcPct val="90000"/>
              </a:lnSpc>
              <a:spcBef>
                <a:spcPts val="444"/>
              </a:spcBef>
              <a:buFont typeface="Arial"/>
              <a:buChar char="•"/>
              <a:defRPr sz="15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5029" indent="-202695" algn="l" defTabSz="810778" rtl="0" eaLnBrk="1" latinLnBrk="0" hangingPunct="1">
              <a:lnSpc>
                <a:spcPct val="90000"/>
              </a:lnSpc>
              <a:spcBef>
                <a:spcPts val="444"/>
              </a:spcBef>
              <a:buFont typeface="Arial"/>
              <a:buChar char="•"/>
              <a:defRPr sz="15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40418" indent="-202695" algn="l" defTabSz="810778" rtl="0" eaLnBrk="1" latinLnBrk="0" hangingPunct="1">
              <a:lnSpc>
                <a:spcPct val="90000"/>
              </a:lnSpc>
              <a:spcBef>
                <a:spcPts val="444"/>
              </a:spcBef>
              <a:buFont typeface="Arial"/>
              <a:buChar char="•"/>
              <a:defRPr sz="15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5808" indent="-202695" algn="l" defTabSz="810778" rtl="0" eaLnBrk="1" latinLnBrk="0" hangingPunct="1">
              <a:lnSpc>
                <a:spcPct val="90000"/>
              </a:lnSpc>
              <a:spcBef>
                <a:spcPts val="444"/>
              </a:spcBef>
              <a:buFont typeface="Arial"/>
              <a:buChar char="•"/>
              <a:defRPr sz="15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499" lvl="1" indent="0" algn="ctr">
              <a:lnSpc>
                <a:spcPct val="110000"/>
              </a:lnSpc>
              <a:buFont typeface="Arial"/>
              <a:buNone/>
              <a:defRPr sz="6400"/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ea typeface="OPPOSans M" panose="00020600040101010101" pitchFamily="18" charset="-122"/>
                <a:cs typeface="OPPOSans L"/>
              </a:rPr>
              <a:t>Introduction to Pantanal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ea typeface="OPPOSans M" panose="00020600040101010101" pitchFamily="18" charset="-122"/>
                <a:cs typeface="OPPOSans L"/>
              </a:rPr>
              <a:t>DevKit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ea typeface="OPPOSans M" panose="00020600040101010101" pitchFamily="18" charset="-122"/>
              <a:cs typeface="OPPOSans L"/>
            </a:endParaRPr>
          </a:p>
          <a:p>
            <a:pPr algn="ctr">
              <a:lnSpc>
                <a:spcPct val="110000"/>
              </a:lnSpc>
              <a:defRPr sz="6400"/>
            </a:pPr>
            <a:r>
              <a:rPr lang="en-US" sz="1795" dirty="0">
                <a:solidFill>
                  <a:schemeClr val="bg1"/>
                </a:solidFill>
                <a:latin typeface="Arial" panose="020B0604020202020204" pitchFamily="34" charset="0"/>
                <a:ea typeface="OPPOSans M" panose="00020600040101010101" pitchFamily="18" charset="-122"/>
              </a:rPr>
              <a:t>Instructor: Zhao </a:t>
            </a:r>
            <a:r>
              <a:rPr lang="en-US" sz="1795" dirty="0" err="1">
                <a:solidFill>
                  <a:schemeClr val="bg1"/>
                </a:solidFill>
                <a:latin typeface="Arial" panose="020B0604020202020204" pitchFamily="34" charset="0"/>
                <a:ea typeface="OPPOSans M" panose="00020600040101010101" pitchFamily="18" charset="-122"/>
              </a:rPr>
              <a:t>Qiang</a:t>
            </a:r>
            <a:r>
              <a:rPr lang="en-US" sz="1795" dirty="0">
                <a:solidFill>
                  <a:schemeClr val="bg1"/>
                </a:solidFill>
                <a:latin typeface="Arial" panose="020B0604020202020204" pitchFamily="34" charset="0"/>
                <a:ea typeface="OPPOSans M" panose="00020600040101010101" pitchFamily="18" charset="-122"/>
              </a:rPr>
              <a:t>, Senior System Engineer, OPPO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amp;#xA;&amp;#xA;描述已自动生成"/>
          <p:cNvPicPr>
            <a:picLocks noChangeAspect="1"/>
          </p:cNvPicPr>
          <p:nvPr/>
        </p:nvPicPr>
        <p:blipFill rotWithShape="1">
          <a:blip r:embed="rId2"/>
          <a:srcRect t="4062"/>
          <a:stretch/>
        </p:blipFill>
        <p:spPr>
          <a:xfrm rot="16200000">
            <a:off x="2660057" y="-2659855"/>
            <a:ext cx="6840140" cy="121602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97" y="526759"/>
            <a:ext cx="2224964" cy="27010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87" y="526758"/>
            <a:ext cx="2233895" cy="27119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7736243-6895-4DC7-BFFD-2DFEDC620274}"/>
              </a:ext>
            </a:extLst>
          </p:cNvPr>
          <p:cNvSpPr txBox="1">
            <a:spLocks/>
          </p:cNvSpPr>
          <p:nvPr/>
        </p:nvSpPr>
        <p:spPr>
          <a:xfrm>
            <a:off x="1943100" y="3048000"/>
            <a:ext cx="9001125" cy="97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391" tIns="91391" rIns="91391" bIns="91391">
            <a:spAutoFit/>
          </a:bodyPr>
          <a:lstStyle>
            <a:lvl1pPr marL="228006" indent="-228006" algn="ctr" defTabSz="412522" rtl="0" eaLnBrk="1" latinLnBrk="0" hangingPunct="1">
              <a:lnSpc>
                <a:spcPct val="130000"/>
              </a:lnSpc>
              <a:spcBef>
                <a:spcPts val="997"/>
              </a:spcBef>
              <a:buFont typeface="Arial" panose="020B0604020202020204"/>
              <a:buChar char="•"/>
              <a:defRPr sz="3200" kern="1200">
                <a:solidFill>
                  <a:srgbClr val="FFFFFF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1pPr>
            <a:lvl2pPr marL="684017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2194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2pPr>
            <a:lvl3pPr marL="1140028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3pPr>
            <a:lvl4pPr marL="1596039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4pPr>
            <a:lvl5pPr marL="2052051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596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5pPr>
            <a:lvl6pPr marL="2508062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073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085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096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/>
              <a:buNone/>
              <a:defRPr b="1">
                <a:latin typeface="system-ui"/>
                <a:ea typeface="system-ui"/>
                <a:cs typeface="system-ui"/>
                <a:sym typeface="system-ui"/>
              </a:defRPr>
            </a:pPr>
            <a:r>
              <a:rPr lang="en-US" sz="4400" dirty="0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  <a:sym typeface="Helvetica Neue Medium"/>
              </a:rPr>
              <a:t>Together, we break boundaries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">
            <a:extLst>
              <a:ext uri="{FF2B5EF4-FFF2-40B4-BE49-F238E27FC236}">
                <a16:creationId xmlns:a16="http://schemas.microsoft.com/office/drawing/2014/main" id="{FA6E8656-3ACF-457A-9C45-8D2205EBE94D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>
              <a:latin typeface="Arial "/>
              <a:ea typeface="Arial Unicode MS" panose="020B0604020202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80283" y="2480223"/>
            <a:ext cx="3362341" cy="2666646"/>
            <a:chOff x="819850" y="1755730"/>
            <a:chExt cx="5131946" cy="407010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0761" y="1806287"/>
              <a:ext cx="4730123" cy="3619500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819850" y="2396837"/>
              <a:ext cx="5131946" cy="3429000"/>
            </a:xfrm>
            <a:custGeom>
              <a:avLst/>
              <a:gdLst>
                <a:gd name="connsiteX0" fmla="*/ 5131946 w 5131946"/>
                <a:gd name="connsiteY0" fmla="*/ 0 h 3429000"/>
                <a:gd name="connsiteX1" fmla="*/ 2458594 w 5131946"/>
                <a:gd name="connsiteY1" fmla="*/ 0 h 3429000"/>
                <a:gd name="connsiteX2" fmla="*/ 2458594 w 5131946"/>
                <a:gd name="connsiteY2" fmla="*/ 914400 h 3429000"/>
                <a:gd name="connsiteX3" fmla="*/ 540894 w 5131946"/>
                <a:gd name="connsiteY3" fmla="*/ 914400 h 3429000"/>
                <a:gd name="connsiteX4" fmla="*/ 540894 w 5131946"/>
                <a:gd name="connsiteY4" fmla="*/ 0 h 3429000"/>
                <a:gd name="connsiteX5" fmla="*/ 0 w 5131946"/>
                <a:gd name="connsiteY5" fmla="*/ 0 h 3429000"/>
                <a:gd name="connsiteX6" fmla="*/ 0 w 5131946"/>
                <a:gd name="connsiteY6" fmla="*/ 3429000 h 3429000"/>
                <a:gd name="connsiteX7" fmla="*/ 5131946 w 5131946"/>
                <a:gd name="connsiteY7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1946" h="3429000">
                  <a:moveTo>
                    <a:pt x="5131946" y="0"/>
                  </a:moveTo>
                  <a:lnTo>
                    <a:pt x="2458594" y="0"/>
                  </a:lnTo>
                  <a:lnTo>
                    <a:pt x="2458594" y="914400"/>
                  </a:lnTo>
                  <a:lnTo>
                    <a:pt x="540894" y="914400"/>
                  </a:lnTo>
                  <a:lnTo>
                    <a:pt x="540894" y="0"/>
                  </a:lnTo>
                  <a:lnTo>
                    <a:pt x="0" y="0"/>
                  </a:lnTo>
                  <a:lnTo>
                    <a:pt x="0" y="3429000"/>
                  </a:lnTo>
                  <a:lnTo>
                    <a:pt x="5131946" y="3429000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47719" y="2233474"/>
              <a:ext cx="876744" cy="62673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0539" y="5049181"/>
              <a:ext cx="653270" cy="719505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301" r="-7748"/>
            <a:stretch>
              <a:fillRect/>
            </a:stretch>
          </p:blipFill>
          <p:spPr>
            <a:xfrm flipH="1">
              <a:off x="4186106" y="3565077"/>
              <a:ext cx="739605" cy="671146"/>
            </a:xfrm>
            <a:custGeom>
              <a:avLst/>
              <a:gdLst>
                <a:gd name="connsiteX0" fmla="*/ 717725 w 739605"/>
                <a:gd name="connsiteY0" fmla="*/ 172626 h 671146"/>
                <a:gd name="connsiteX1" fmla="*/ 717725 w 739605"/>
                <a:gd name="connsiteY1" fmla="*/ 228380 h 671146"/>
                <a:gd name="connsiteX2" fmla="*/ 725597 w 739605"/>
                <a:gd name="connsiteY2" fmla="*/ 228380 h 671146"/>
                <a:gd name="connsiteX3" fmla="*/ 725597 w 739605"/>
                <a:gd name="connsiteY3" fmla="*/ 253710 h 671146"/>
                <a:gd name="connsiteX4" fmla="*/ 586062 w 739605"/>
                <a:gd name="connsiteY4" fmla="*/ 253710 h 671146"/>
                <a:gd name="connsiteX5" fmla="*/ 586062 w 739605"/>
                <a:gd name="connsiteY5" fmla="*/ 228380 h 671146"/>
                <a:gd name="connsiteX6" fmla="*/ 587615 w 739605"/>
                <a:gd name="connsiteY6" fmla="*/ 228380 h 671146"/>
                <a:gd name="connsiteX7" fmla="*/ 587615 w 739605"/>
                <a:gd name="connsiteY7" fmla="*/ 172626 h 671146"/>
                <a:gd name="connsiteX8" fmla="*/ 739605 w 739605"/>
                <a:gd name="connsiteY8" fmla="*/ 0 h 671146"/>
                <a:gd name="connsiteX9" fmla="*/ 619967 w 739605"/>
                <a:gd name="connsiteY9" fmla="*/ 0 h 671146"/>
                <a:gd name="connsiteX10" fmla="*/ 619967 w 739605"/>
                <a:gd name="connsiteY10" fmla="*/ 59531 h 671146"/>
                <a:gd name="connsiteX11" fmla="*/ 478722 w 739605"/>
                <a:gd name="connsiteY11" fmla="*/ 59531 h 671146"/>
                <a:gd name="connsiteX12" fmla="*/ 478722 w 739605"/>
                <a:gd name="connsiteY12" fmla="*/ 102536 h 671146"/>
                <a:gd name="connsiteX13" fmla="*/ 233649 w 739605"/>
                <a:gd name="connsiteY13" fmla="*/ 102536 h 671146"/>
                <a:gd name="connsiteX14" fmla="*/ 233649 w 739605"/>
                <a:gd name="connsiteY14" fmla="*/ 152693 h 671146"/>
                <a:gd name="connsiteX15" fmla="*/ 0 w 739605"/>
                <a:gd name="connsiteY15" fmla="*/ 152693 h 671146"/>
                <a:gd name="connsiteX16" fmla="*/ 0 w 739605"/>
                <a:gd name="connsiteY16" fmla="*/ 671146 h 671146"/>
                <a:gd name="connsiteX17" fmla="*/ 739605 w 739605"/>
                <a:gd name="connsiteY17" fmla="*/ 671146 h 671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9605" h="671146">
                  <a:moveTo>
                    <a:pt x="717725" y="172626"/>
                  </a:moveTo>
                  <a:lnTo>
                    <a:pt x="717725" y="228380"/>
                  </a:lnTo>
                  <a:lnTo>
                    <a:pt x="725597" y="228380"/>
                  </a:lnTo>
                  <a:lnTo>
                    <a:pt x="725597" y="253710"/>
                  </a:lnTo>
                  <a:lnTo>
                    <a:pt x="586062" y="253710"/>
                  </a:lnTo>
                  <a:lnTo>
                    <a:pt x="586062" y="228380"/>
                  </a:lnTo>
                  <a:lnTo>
                    <a:pt x="587615" y="228380"/>
                  </a:lnTo>
                  <a:lnTo>
                    <a:pt x="587615" y="172626"/>
                  </a:lnTo>
                  <a:close/>
                  <a:moveTo>
                    <a:pt x="739605" y="0"/>
                  </a:moveTo>
                  <a:lnTo>
                    <a:pt x="619967" y="0"/>
                  </a:lnTo>
                  <a:lnTo>
                    <a:pt x="619967" y="59531"/>
                  </a:lnTo>
                  <a:lnTo>
                    <a:pt x="478722" y="59531"/>
                  </a:lnTo>
                  <a:lnTo>
                    <a:pt x="478722" y="102536"/>
                  </a:lnTo>
                  <a:lnTo>
                    <a:pt x="233649" y="102536"/>
                  </a:lnTo>
                  <a:lnTo>
                    <a:pt x="233649" y="152693"/>
                  </a:lnTo>
                  <a:lnTo>
                    <a:pt x="0" y="152693"/>
                  </a:lnTo>
                  <a:lnTo>
                    <a:pt x="0" y="671146"/>
                  </a:lnTo>
                  <a:lnTo>
                    <a:pt x="739605" y="671146"/>
                  </a:lnTo>
                  <a:close/>
                </a:path>
              </a:pathLst>
            </a:custGeom>
          </p:spPr>
        </p:pic>
        <p:grpSp>
          <p:nvGrpSpPr>
            <p:cNvPr id="33" name="组合 32"/>
            <p:cNvGrpSpPr/>
            <p:nvPr/>
          </p:nvGrpSpPr>
          <p:grpSpPr>
            <a:xfrm>
              <a:off x="2992214" y="1755730"/>
              <a:ext cx="951161" cy="554778"/>
              <a:chOff x="2559219" y="1835953"/>
              <a:chExt cx="951161" cy="554778"/>
            </a:xfrm>
          </p:grpSpPr>
          <p:sp>
            <p:nvSpPr>
              <p:cNvPr id="34" name="矩形: 圆角 50"/>
              <p:cNvSpPr/>
              <p:nvPr/>
            </p:nvSpPr>
            <p:spPr>
              <a:xfrm>
                <a:off x="2559219" y="1835953"/>
                <a:ext cx="951161" cy="554778"/>
              </a:xfrm>
              <a:prstGeom prst="roundRect">
                <a:avLst>
                  <a:gd name="adj" fmla="val 15397"/>
                </a:avLst>
              </a:prstGeom>
              <a:solidFill>
                <a:srgbClr val="67B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latin typeface="Arial "/>
                  <a:ea typeface="Arial Unicode MS" panose="020B0604020202020204" pitchFamily="34" charset="-122"/>
                </a:endParaRPr>
              </a:p>
            </p:txBody>
          </p:sp>
          <p:sp>
            <p:nvSpPr>
              <p:cNvPr id="35" name="矩形: 圆角 51"/>
              <p:cNvSpPr/>
              <p:nvPr/>
            </p:nvSpPr>
            <p:spPr>
              <a:xfrm>
                <a:off x="2685898" y="1957023"/>
                <a:ext cx="634315" cy="8177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latin typeface="Arial "/>
                  <a:ea typeface="Arial Unicode MS" panose="020B0604020202020204" pitchFamily="34" charset="-122"/>
                </a:endParaRPr>
              </a:p>
            </p:txBody>
          </p:sp>
          <p:sp>
            <p:nvSpPr>
              <p:cNvPr id="36" name="矩形: 圆角 52"/>
              <p:cNvSpPr/>
              <p:nvPr/>
            </p:nvSpPr>
            <p:spPr>
              <a:xfrm>
                <a:off x="2685143" y="2111863"/>
                <a:ext cx="481915" cy="8177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latin typeface="Arial "/>
                  <a:ea typeface="Arial Unicode MS" panose="020B0604020202020204" pitchFamily="34" charset="-122"/>
                </a:endParaRPr>
              </a:p>
            </p:txBody>
          </p:sp>
        </p:grp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>
                <a:ea typeface="Arial Unicode MS" panose="020B0604020202020204" pitchFamily="34" charset="-122"/>
              </a:rPr>
              <a:t>3</a:t>
            </a:fld>
            <a:endParaRPr lang="zh-CN" altLang="en-US">
              <a:ea typeface="Arial Unicode MS" panose="020B0604020202020204" pitchFamily="34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4294967295"/>
          </p:nvPr>
        </p:nvSpPr>
        <p:spPr>
          <a:xfrm>
            <a:off x="5451475" y="2462213"/>
            <a:ext cx="5100085" cy="223043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995" b="1" dirty="0">
                <a:solidFill>
                  <a:srgbClr val="026837"/>
                </a:solidFill>
                <a:latin typeface="Arial "/>
                <a:ea typeface="Arial Unicode MS" panose="020B0604020202020204" pitchFamily="34" charset="-122"/>
              </a:rPr>
              <a:t>This course aims to walk developers through what Pantanal </a:t>
            </a:r>
            <a:r>
              <a:rPr lang="en-US" sz="1995" b="1" dirty="0" err="1">
                <a:solidFill>
                  <a:srgbClr val="026837"/>
                </a:solidFill>
                <a:latin typeface="Arial "/>
                <a:ea typeface="Arial Unicode MS" panose="020B0604020202020204" pitchFamily="34" charset="-122"/>
              </a:rPr>
              <a:t>DevKit</a:t>
            </a:r>
            <a:r>
              <a:rPr lang="en-US" sz="1995" b="1" dirty="0">
                <a:solidFill>
                  <a:srgbClr val="026837"/>
                </a:solidFill>
                <a:latin typeface="Arial "/>
                <a:ea typeface="Arial Unicode MS" panose="020B0604020202020204" pitchFamily="34" charset="-122"/>
              </a:rPr>
              <a:t> is and what incredible possibilities it unlocks.</a:t>
            </a: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0E581B3F-9831-4502-8BB0-7801CB02DF31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 "/>
                <a:ea typeface="Arial Unicode MS" panose="020B0604020202020204" pitchFamily="34" charset="-122"/>
                <a:cs typeface="OPPOSans-S M" panose="00020600040101010101" pitchFamily="18" charset="-122"/>
              </a:rPr>
              <a:t>Course intro - </a:t>
            </a:r>
            <a:r>
              <a:rPr lang="en-US" altLang="zh-CN" sz="2800" b="1" dirty="0">
                <a:latin typeface="Arial "/>
                <a:ea typeface="Arial Unicode MS" panose="020B0604020202020204" pitchFamily="34" charset="-122"/>
                <a:cs typeface="OPPOSans-S M" panose="00020600040101010101" pitchFamily="18" charset="-122"/>
              </a:rPr>
              <a:t>C</a:t>
            </a:r>
            <a:r>
              <a:rPr lang="en-US" sz="2800" b="1" dirty="0">
                <a:latin typeface="Arial "/>
                <a:ea typeface="Arial Unicode MS" panose="020B0604020202020204" pitchFamily="34" charset="-122"/>
                <a:cs typeface="OPPOSans-S M" panose="00020600040101010101" pitchFamily="18" charset="-122"/>
              </a:rPr>
              <a:t>ourse objectives</a:t>
            </a:r>
          </a:p>
        </p:txBody>
      </p:sp>
      <p:sp>
        <p:nvSpPr>
          <p:cNvPr id="23" name="直接连接符 22">
            <a:extLst>
              <a:ext uri="{FF2B5EF4-FFF2-40B4-BE49-F238E27FC236}">
                <a16:creationId xmlns:a16="http://schemas.microsoft.com/office/drawing/2014/main" id="{956565B7-29F8-4230-B73C-12E411405BE0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Arial "/>
              <a:ea typeface="Arial Unicode MS" panose="020B0604020202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示&amp;#xA;&amp;#xA;中度可信度描述已自动生成">
            <a:extLst>
              <a:ext uri="{FF2B5EF4-FFF2-40B4-BE49-F238E27FC236}">
                <a16:creationId xmlns:a16="http://schemas.microsoft.com/office/drawing/2014/main" id="{86584993-7184-440E-B963-1E00FC4EE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64315" y="-1955394"/>
            <a:ext cx="6840539" cy="10751327"/>
          </a:xfrm>
          <a:prstGeom prst="rect">
            <a:avLst/>
          </a:prstGeom>
        </p:spPr>
      </p:pic>
      <p:cxnSp>
        <p:nvCxnSpPr>
          <p:cNvPr id="12" name="直线连接符 11"/>
          <p:cNvCxnSpPr>
            <a:cxnSpLocks/>
          </p:cNvCxnSpPr>
          <p:nvPr/>
        </p:nvCxnSpPr>
        <p:spPr bwMode="auto">
          <a:xfrm flipH="1">
            <a:off x="-502079" y="2952816"/>
            <a:ext cx="817951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/>
          <p:nvPr/>
        </p:nvSpPr>
        <p:spPr bwMode="auto">
          <a:xfrm>
            <a:off x="486468" y="2438013"/>
            <a:ext cx="823510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7338">
              <a:defRPr/>
            </a:pPr>
            <a:r>
              <a:rPr kumimoji="1" lang="en-US" sz="2844">
                <a:solidFill>
                  <a:srgbClr val="127853"/>
                </a:solidFill>
                <a:latin typeface="Arial" panose="020B0604020202020204" pitchFamily="34" charset="0"/>
                <a:ea typeface="OPPOSans M" panose="00020600040101010101" pitchFamily="18" charset="-122"/>
                <a:cs typeface="OPPOSans H" pitchFamily="18" charset="-122"/>
              </a:rPr>
              <a:t>1  </a:t>
            </a:r>
          </a:p>
        </p:txBody>
      </p:sp>
      <p:sp>
        <p:nvSpPr>
          <p:cNvPr id="39" name="文本框 38"/>
          <p:cNvSpPr/>
          <p:nvPr/>
        </p:nvSpPr>
        <p:spPr bwMode="auto">
          <a:xfrm>
            <a:off x="1444048" y="2469036"/>
            <a:ext cx="252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1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OPPOSans M" panose="00020600040101010101" pitchFamily="18" charset="-122"/>
                <a:cs typeface="OPPOSans L"/>
              </a:rPr>
              <a:t>Overview</a:t>
            </a:r>
          </a:p>
        </p:txBody>
      </p:sp>
      <p:sp>
        <p:nvSpPr>
          <p:cNvPr id="40" name="文本框 39"/>
          <p:cNvSpPr/>
          <p:nvPr/>
        </p:nvSpPr>
        <p:spPr bwMode="auto">
          <a:xfrm>
            <a:off x="1444048" y="3379295"/>
            <a:ext cx="454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OPPOSans M" panose="00020600040101010101" pitchFamily="18" charset="-122"/>
                <a:cs typeface="OPPOSans L"/>
              </a:rPr>
              <a:t>Development Framework</a:t>
            </a:r>
          </a:p>
        </p:txBody>
      </p:sp>
      <p:cxnSp>
        <p:nvCxnSpPr>
          <p:cNvPr id="20" name="直线连接符 19"/>
          <p:cNvCxnSpPr>
            <a:cxnSpLocks/>
          </p:cNvCxnSpPr>
          <p:nvPr/>
        </p:nvCxnSpPr>
        <p:spPr bwMode="auto">
          <a:xfrm flipH="1">
            <a:off x="-502079" y="3862596"/>
            <a:ext cx="730023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/>
          <p:nvPr/>
        </p:nvSpPr>
        <p:spPr bwMode="auto">
          <a:xfrm>
            <a:off x="486468" y="3340477"/>
            <a:ext cx="823510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7338">
              <a:defRPr/>
            </a:pPr>
            <a:r>
              <a:rPr kumimoji="1" lang="en-US" sz="2844">
                <a:solidFill>
                  <a:srgbClr val="127853"/>
                </a:solidFill>
                <a:latin typeface="Arial" panose="020B0604020202020204" pitchFamily="34" charset="0"/>
                <a:ea typeface="OPPOSans M" panose="00020600040101010101" pitchFamily="18" charset="-122"/>
                <a:cs typeface="OPPOSans H" pitchFamily="18" charset="-122"/>
              </a:rPr>
              <a:t>2</a:t>
            </a:r>
          </a:p>
        </p:txBody>
      </p:sp>
      <p:sp>
        <p:nvSpPr>
          <p:cNvPr id="61" name="文本框 39"/>
          <p:cNvSpPr/>
          <p:nvPr/>
        </p:nvSpPr>
        <p:spPr bwMode="auto">
          <a:xfrm>
            <a:off x="1447278" y="4281759"/>
            <a:ext cx="346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10">
              <a:defRPr lang="zh-CN" sz="1800" b="0" i="0" u="none" strike="noStrike" cap="none" spc="0">
                <a:solidFill>
                  <a:srgbClr val="000000"/>
                </a:solidFill>
                <a:latin typeface="Calibri"/>
                <a:ea typeface=""/>
                <a:cs typeface=""/>
              </a:defRPr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OPPOSans M" panose="00020600040101010101" pitchFamily="18" charset="-122"/>
                <a:cs typeface="OPPOSans L"/>
              </a:rPr>
              <a:t>Development Tools</a:t>
            </a:r>
          </a:p>
        </p:txBody>
      </p:sp>
      <p:cxnSp>
        <p:nvCxnSpPr>
          <p:cNvPr id="62" name="直线连接符 19"/>
          <p:cNvCxnSpPr>
            <a:cxnSpLocks/>
          </p:cNvCxnSpPr>
          <p:nvPr/>
        </p:nvCxnSpPr>
        <p:spPr bwMode="auto">
          <a:xfrm flipH="1" flipV="1">
            <a:off x="-498850" y="4765061"/>
            <a:ext cx="6723866" cy="0"/>
          </a:xfrm>
          <a:prstGeom prst="line">
            <a:avLst/>
          </a:prstGeom>
          <a:noFill/>
          <a:ln w="6350" cap="flat" cmpd="sng" algn="ctr">
            <a:solidFill>
              <a:srgbClr val="808080">
                <a:lumMod val="50000"/>
                <a:lumOff val="50000"/>
              </a:srgbClr>
            </a:solidFill>
            <a:prstDash val="solid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46"/>
          <p:cNvSpPr/>
          <p:nvPr/>
        </p:nvSpPr>
        <p:spPr bwMode="auto">
          <a:xfrm>
            <a:off x="486468" y="4242940"/>
            <a:ext cx="823542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7338">
              <a:defRPr lang="zh-CN" sz="1800" b="0" i="0" u="none" strike="noStrike" cap="none" spc="0">
                <a:solidFill>
                  <a:srgbClr val="000000"/>
                </a:solidFill>
                <a:latin typeface="Calibri"/>
                <a:ea typeface=""/>
                <a:cs typeface=""/>
              </a:defRPr>
            </a:pPr>
            <a:r>
              <a:rPr lang="en-US" sz="2844">
                <a:solidFill>
                  <a:srgbClr val="127853"/>
                </a:solidFill>
                <a:latin typeface="Arial" panose="020B0604020202020204" pitchFamily="34" charset="0"/>
                <a:ea typeface="OPPOSans M" panose="00020600040101010101" pitchFamily="18" charset="-122"/>
                <a:cs typeface="OPPOSans H"/>
              </a:rPr>
              <a:t>3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74E912F-598E-433A-9AE4-EF7786EBD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89" y="246994"/>
            <a:ext cx="2502939" cy="3038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示&amp;#xA;&amp;#xA;中度可信度描述已自动生成">
            <a:extLst>
              <a:ext uri="{FF2B5EF4-FFF2-40B4-BE49-F238E27FC236}">
                <a16:creationId xmlns:a16="http://schemas.microsoft.com/office/drawing/2014/main" id="{3AB2A7EB-5E5E-482E-9A64-9B8D5A8AB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64315" y="-1955394"/>
            <a:ext cx="6840539" cy="1075132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B9A3F48-81EB-60C7-DA34-3432C847EB31}"/>
              </a:ext>
            </a:extLst>
          </p:cNvPr>
          <p:cNvSpPr txBox="1"/>
          <p:nvPr/>
        </p:nvSpPr>
        <p:spPr>
          <a:xfrm>
            <a:off x="671804" y="3082667"/>
            <a:ext cx="53116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05593A"/>
                </a:solidFill>
                <a:latin typeface="Arial" panose="020B0604020202020204" pitchFamily="34" charset="0"/>
                <a:ea typeface="OPPOSans M" panose="00020600040101010101" pitchFamily="18" charset="-122"/>
                <a:cs typeface="OPPOSans L" pitchFamily="18" charset="-122"/>
              </a:rPr>
              <a:t>Part 1 / Overview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B9C7D1-70FD-4A5A-A139-AC637FDFE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9" y="246994"/>
            <a:ext cx="2502939" cy="3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5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圆角矩形 1">
            <a:extLst>
              <a:ext uri="{FF2B5EF4-FFF2-40B4-BE49-F238E27FC236}">
                <a16:creationId xmlns:a16="http://schemas.microsoft.com/office/drawing/2014/main" id="{FE144EED-E5D1-4483-8466-10C33A7FFC2B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257CD14-DD61-61B9-AF8F-13688772C948}"/>
              </a:ext>
            </a:extLst>
          </p:cNvPr>
          <p:cNvGrpSpPr/>
          <p:nvPr/>
        </p:nvGrpSpPr>
        <p:grpSpPr>
          <a:xfrm>
            <a:off x="2249044" y="2066142"/>
            <a:ext cx="7138683" cy="1423983"/>
            <a:chOff x="1691075" y="1967001"/>
            <a:chExt cx="8340049" cy="1601888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87F613E-268A-7095-462B-B3DE7743E09B}"/>
                </a:ext>
              </a:extLst>
            </p:cNvPr>
            <p:cNvSpPr txBox="1"/>
            <p:nvPr/>
          </p:nvSpPr>
          <p:spPr>
            <a:xfrm>
              <a:off x="2879563" y="3157165"/>
              <a:ext cx="1897287" cy="257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1100">
                  <a:solidFill>
                    <a:schemeClr val="bg2">
                      <a:lumMod val="25000"/>
                    </a:schemeClr>
                  </a:solidFill>
                  <a:latin typeface="OPlusSans 3.0" panose="00000500000000000000" pitchFamily="2" charset="-122"/>
                  <a:ea typeface="OPlusSans 3.0" panose="00000500000000000000" pitchFamily="2" charset="-122"/>
                </a:defRPr>
              </a:lvl1pPr>
            </a:lstStyle>
            <a:p>
              <a:pPr defTabSz="810778">
                <a:defRPr/>
              </a:pPr>
              <a:r>
                <a:rPr lang="en-US" sz="889" dirty="0">
                  <a:solidFill>
                    <a:srgbClr val="D5D5D5">
                      <a:lumMod val="25000"/>
                    </a:srgbClr>
                  </a:solidFill>
                  <a:latin typeface="Arial" panose="020B0604020202020204" pitchFamily="34" charset="0"/>
                  <a:ea typeface="OPPOSans L" pitchFamily="18" charset="-122"/>
                  <a:cs typeface="OPPOSans L" pitchFamily="18" charset="-122"/>
                </a:rPr>
                <a:t>Home screen cards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705C31B-904B-D876-FAAB-98C13D379EA5}"/>
                </a:ext>
              </a:extLst>
            </p:cNvPr>
            <p:cNvSpPr txBox="1"/>
            <p:nvPr/>
          </p:nvSpPr>
          <p:spPr>
            <a:xfrm>
              <a:off x="6864205" y="3157165"/>
              <a:ext cx="3166919" cy="4117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810778">
                <a:defRPr/>
              </a:pPr>
              <a:r>
                <a:rPr lang="en-US" sz="889" dirty="0">
                  <a:solidFill>
                    <a:srgbClr val="D5D5D5">
                      <a:lumMod val="25000"/>
                    </a:srgbClr>
                  </a:solidFill>
                  <a:latin typeface="Arial" panose="020B0604020202020204" pitchFamily="34" charset="0"/>
                  <a:ea typeface="OPPOSans L" pitchFamily="18" charset="-122"/>
                  <a:cs typeface="OPPOSans L" pitchFamily="18" charset="-122"/>
                </a:rPr>
                <a:t>Notifications/Capsules </a:t>
              </a:r>
              <a:br>
                <a:rPr lang="en-US" sz="889" dirty="0">
                  <a:solidFill>
                    <a:srgbClr val="D5D5D5">
                      <a:lumMod val="25000"/>
                    </a:srgbClr>
                  </a:solidFill>
                  <a:latin typeface="Arial" panose="020B0604020202020204" pitchFamily="34" charset="0"/>
                  <a:ea typeface="OPPOSans L" pitchFamily="18" charset="-122"/>
                  <a:cs typeface="OPPOSans L" pitchFamily="18" charset="-122"/>
                </a:rPr>
              </a:br>
              <a:r>
                <a:rPr lang="en-US" sz="889" dirty="0">
                  <a:solidFill>
                    <a:srgbClr val="D5D5D5">
                      <a:lumMod val="25000"/>
                    </a:srgbClr>
                  </a:solidFill>
                  <a:latin typeface="Arial" panose="020B0604020202020204" pitchFamily="34" charset="0"/>
                  <a:ea typeface="OPPOSans L" pitchFamily="18" charset="-122"/>
                  <a:cs typeface="OPPOSans L" pitchFamily="18" charset="-122"/>
                </a:rPr>
                <a:t>(Status bar/Lock screen/AOD)</a:t>
              </a:r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283645F5-7387-25DE-B4DC-A0DBB4377DF0}"/>
                </a:ext>
              </a:extLst>
            </p:cNvPr>
            <p:cNvGrpSpPr/>
            <p:nvPr/>
          </p:nvGrpSpPr>
          <p:grpSpPr>
            <a:xfrm>
              <a:off x="1691075" y="1967001"/>
              <a:ext cx="8114602" cy="1141400"/>
              <a:chOff x="1479141" y="1889016"/>
              <a:chExt cx="8405336" cy="1182295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8150C19C-EB06-3D93-AD51-2F76943D332B}"/>
                  </a:ext>
                </a:extLst>
              </p:cNvPr>
              <p:cNvGrpSpPr/>
              <p:nvPr/>
            </p:nvGrpSpPr>
            <p:grpSpPr>
              <a:xfrm>
                <a:off x="3837220" y="1969225"/>
                <a:ext cx="2318367" cy="1070573"/>
                <a:chOff x="1549531" y="1717342"/>
                <a:chExt cx="2104054" cy="992481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图片 26">
                  <a:extLst>
                    <a:ext uri="{FF2B5EF4-FFF2-40B4-BE49-F238E27FC236}">
                      <a16:creationId xmlns:a16="http://schemas.microsoft.com/office/drawing/2014/main" id="{8A3E18D5-F3B9-E520-A6C2-C587F445A1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/>
              </p:blipFill>
              <p:spPr>
                <a:xfrm>
                  <a:off x="1549531" y="1717530"/>
                  <a:ext cx="2104054" cy="992103"/>
                </a:xfrm>
                <a:prstGeom prst="rect">
                  <a:avLst/>
                </a:prstGeom>
              </p:spPr>
            </p:pic>
            <p:pic>
              <p:nvPicPr>
                <p:cNvPr id="28" name="图片 27">
                  <a:extLst>
                    <a:ext uri="{FF2B5EF4-FFF2-40B4-BE49-F238E27FC236}">
                      <a16:creationId xmlns:a16="http://schemas.microsoft.com/office/drawing/2014/main" id="{D5C056E3-F797-1C66-6893-6E6298074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/>
              </p:blipFill>
              <p:spPr>
                <a:xfrm>
                  <a:off x="1550703" y="1717342"/>
                  <a:ext cx="1036447" cy="992481"/>
                </a:xfrm>
                <a:prstGeom prst="rect">
                  <a:avLst/>
                </a:prstGeom>
              </p:spPr>
            </p:pic>
          </p:grpSp>
          <p:pic>
            <p:nvPicPr>
              <p:cNvPr id="12" name="图像">
                <a:extLst>
                  <a:ext uri="{FF2B5EF4-FFF2-40B4-BE49-F238E27FC236}">
                    <a16:creationId xmlns:a16="http://schemas.microsoft.com/office/drawing/2014/main" id="{F4CEA87D-DCF4-AAA4-BD04-6F41CF866E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479141" y="1980457"/>
                <a:ext cx="2083441" cy="1059341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B50E06EE-25A1-42D9-99AB-7700E6920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8765940" y="2661896"/>
                <a:ext cx="1118537" cy="39491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火车.png">
                <a:extLst>
                  <a:ext uri="{FF2B5EF4-FFF2-40B4-BE49-F238E27FC236}">
                    <a16:creationId xmlns:a16="http://schemas.microsoft.com/office/drawing/2014/main" id="{AD0755DC-9D00-B08E-FEA7-9F67A1549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6473466" y="2494469"/>
                <a:ext cx="2061925" cy="576842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6F5138C5-23CA-DD54-8FBD-3ACEBCAFC4D1}"/>
                  </a:ext>
                </a:extLst>
              </p:cNvPr>
              <p:cNvGrpSpPr/>
              <p:nvPr/>
            </p:nvGrpSpPr>
            <p:grpSpPr>
              <a:xfrm>
                <a:off x="6530984" y="1889016"/>
                <a:ext cx="1938927" cy="517845"/>
                <a:chOff x="7309527" y="1643934"/>
                <a:chExt cx="1425357" cy="380682"/>
              </a:xfrm>
            </p:grpSpPr>
            <p:sp>
              <p:nvSpPr>
                <p:cNvPr id="22" name="矩形: 圆角 47">
                  <a:extLst>
                    <a:ext uri="{FF2B5EF4-FFF2-40B4-BE49-F238E27FC236}">
                      <a16:creationId xmlns:a16="http://schemas.microsoft.com/office/drawing/2014/main" id="{A5A11369-0340-52F0-2119-20B22A455715}"/>
                    </a:ext>
                  </a:extLst>
                </p:cNvPr>
                <p:cNvSpPr/>
                <p:nvPr/>
              </p:nvSpPr>
              <p:spPr>
                <a:xfrm>
                  <a:off x="7309528" y="1668379"/>
                  <a:ext cx="1402454" cy="356237"/>
                </a:xfrm>
                <a:prstGeom prst="round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044" tIns="45044" rIns="45044" bIns="45044" numCol="1" spcCol="38100" rtlCol="0" anchor="ctr">
                  <a:noAutofit/>
                </a:bodyPr>
                <a:lstStyle/>
                <a:p>
                  <a:pPr algn="ctr" defTabSz="731952" hangingPunct="0">
                    <a:defRPr/>
                  </a:pPr>
                  <a:endParaRPr lang="zh-CN" altLang="en-US" sz="2837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DD213F9E-16BF-6608-8D1C-DEAF10649E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/>
              </p:blipFill>
              <p:spPr>
                <a:xfrm>
                  <a:off x="7309527" y="1643934"/>
                  <a:ext cx="1425357" cy="38045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6A73029F-8FEA-16D1-009E-DDEE43FB265C}"/>
              </a:ext>
            </a:extLst>
          </p:cNvPr>
          <p:cNvSpPr txBox="1"/>
          <p:nvPr/>
        </p:nvSpPr>
        <p:spPr>
          <a:xfrm>
            <a:off x="5219255" y="1592003"/>
            <a:ext cx="1491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810778"/>
            <a:r>
              <a:rPr lang="en-US" sz="1600" b="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"/>
              </a:rPr>
              <a:t>Service types</a:t>
            </a:r>
          </a:p>
        </p:txBody>
      </p:sp>
      <p:sp>
        <p:nvSpPr>
          <p:cNvPr id="40" name="直接连接符 22">
            <a:extLst>
              <a:ext uri="{FF2B5EF4-FFF2-40B4-BE49-F238E27FC236}">
                <a16:creationId xmlns:a16="http://schemas.microsoft.com/office/drawing/2014/main" id="{7263A5D2-8691-4679-AA0B-211420F90358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id="{26F2ADCF-0F69-43CB-B5D9-8F84122CC99F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OPPOSans M" panose="00020600040101010101" pitchFamily="18" charset="-122"/>
              </a:rPr>
              <a:t>Overview of Pantanal </a:t>
            </a:r>
            <a:r>
              <a:rPr lang="en-US" sz="2800" b="1" dirty="0" err="1">
                <a:latin typeface="Arial" panose="020B0604020202020204" pitchFamily="34" charset="0"/>
                <a:ea typeface="OPPOSans M" panose="00020600040101010101" pitchFamily="18" charset="-122"/>
              </a:rPr>
              <a:t>DevKit</a:t>
            </a:r>
            <a:endParaRPr lang="en-US" sz="2800" b="1" dirty="0">
              <a:latin typeface="Arial" panose="020B0604020202020204" pitchFamily="34" charset="0"/>
              <a:ea typeface="OPPOSans M" panose="00020600040101010101" pitchFamily="18" charset="-122"/>
            </a:endParaRPr>
          </a:p>
        </p:txBody>
      </p:sp>
      <p:sp>
        <p:nvSpPr>
          <p:cNvPr id="53" name="圆角矩形 5">
            <a:extLst>
              <a:ext uri="{FF2B5EF4-FFF2-40B4-BE49-F238E27FC236}">
                <a16:creationId xmlns:a16="http://schemas.microsoft.com/office/drawing/2014/main" id="{AC3B9A92-7D90-4897-BF82-632979B28380}"/>
              </a:ext>
            </a:extLst>
          </p:cNvPr>
          <p:cNvSpPr/>
          <p:nvPr/>
        </p:nvSpPr>
        <p:spPr>
          <a:xfrm>
            <a:off x="1008167" y="3521845"/>
            <a:ext cx="9557657" cy="1188719"/>
          </a:xfrm>
          <a:prstGeom prst="roundRect">
            <a:avLst>
              <a:gd name="adj" fmla="val 16667"/>
            </a:avLst>
          </a:prstGeom>
          <a:solidFill>
            <a:srgbClr val="FFFFFF">
              <a:alpha val="6980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377">
              <a:defRPr sz="16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55" name="Rounded Rectangle">
            <a:extLst>
              <a:ext uri="{FF2B5EF4-FFF2-40B4-BE49-F238E27FC236}">
                <a16:creationId xmlns:a16="http://schemas.microsoft.com/office/drawing/2014/main" id="{E747BC50-9523-4893-883E-03E392A414A7}"/>
              </a:ext>
            </a:extLst>
          </p:cNvPr>
          <p:cNvSpPr/>
          <p:nvPr/>
        </p:nvSpPr>
        <p:spPr>
          <a:xfrm>
            <a:off x="6311915" y="3881950"/>
            <a:ext cx="3545550" cy="601723"/>
          </a:xfrm>
          <a:prstGeom prst="roundRect">
            <a:avLst>
              <a:gd name="adj" fmla="val 16667"/>
            </a:avLst>
          </a:prstGeom>
          <a:solidFill>
            <a:srgbClr val="009561"/>
          </a:solidFill>
          <a:ln w="12700" cap="flat">
            <a:solidFill>
              <a:srgbClr val="009561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412377"/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9720FF0-060D-4BB3-A14F-AE98B7D4DCE9}"/>
              </a:ext>
            </a:extLst>
          </p:cNvPr>
          <p:cNvSpPr/>
          <p:nvPr/>
        </p:nvSpPr>
        <p:spPr>
          <a:xfrm>
            <a:off x="6311912" y="4077753"/>
            <a:ext cx="35455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68188">
              <a:defRPr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Pantanal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DevLite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OPPOSans R" panose="00020600040101010101" pitchFamily="18" charset="-122"/>
              <a:cs typeface="OPPOSans L" pitchFamily="18" charset="-122"/>
              <a:sym typeface="OPlusSans 3.0 Medium"/>
            </a:endParaRPr>
          </a:p>
        </p:txBody>
      </p:sp>
      <p:sp>
        <p:nvSpPr>
          <p:cNvPr id="57" name="Rounded Rectangle">
            <a:extLst>
              <a:ext uri="{FF2B5EF4-FFF2-40B4-BE49-F238E27FC236}">
                <a16:creationId xmlns:a16="http://schemas.microsoft.com/office/drawing/2014/main" id="{63913359-3628-45F8-8796-FE038C791CFC}"/>
              </a:ext>
            </a:extLst>
          </p:cNvPr>
          <p:cNvSpPr/>
          <p:nvPr/>
        </p:nvSpPr>
        <p:spPr>
          <a:xfrm>
            <a:off x="1408559" y="3881950"/>
            <a:ext cx="3545550" cy="601723"/>
          </a:xfrm>
          <a:prstGeom prst="roundRect">
            <a:avLst>
              <a:gd name="adj" fmla="val 16667"/>
            </a:avLst>
          </a:prstGeom>
          <a:solidFill>
            <a:srgbClr val="009561"/>
          </a:solidFill>
          <a:ln w="12700" cap="flat">
            <a:solidFill>
              <a:srgbClr val="009561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412377"/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BCECFE14-4C90-42A5-822F-8D09735E00E5}"/>
              </a:ext>
            </a:extLst>
          </p:cNvPr>
          <p:cNvSpPr/>
          <p:nvPr/>
        </p:nvSpPr>
        <p:spPr>
          <a:xfrm>
            <a:off x="1408555" y="4077753"/>
            <a:ext cx="35455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68188">
              <a:defRPr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Pantanal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DevStudio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 </a:t>
            </a:r>
          </a:p>
        </p:txBody>
      </p:sp>
      <p:sp>
        <p:nvSpPr>
          <p:cNvPr id="43" name="圆角矩形">
            <a:extLst>
              <a:ext uri="{FF2B5EF4-FFF2-40B4-BE49-F238E27FC236}">
                <a16:creationId xmlns:a16="http://schemas.microsoft.com/office/drawing/2014/main" id="{A6F559EB-1B19-A813-2505-D6C0C19049EC}"/>
              </a:ext>
            </a:extLst>
          </p:cNvPr>
          <p:cNvSpPr/>
          <p:nvPr/>
        </p:nvSpPr>
        <p:spPr>
          <a:xfrm>
            <a:off x="2046671" y="3547702"/>
            <a:ext cx="7582521" cy="327010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810778">
              <a:defRPr/>
            </a:pPr>
            <a:r>
              <a:rPr lang="en-US" sz="160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OPPOSans L" pitchFamily="18" charset="-122"/>
              </a:rPr>
              <a:t>Service development tools</a:t>
            </a:r>
          </a:p>
        </p:txBody>
      </p:sp>
      <p:sp>
        <p:nvSpPr>
          <p:cNvPr id="59" name="圆角矩形 5">
            <a:extLst>
              <a:ext uri="{FF2B5EF4-FFF2-40B4-BE49-F238E27FC236}">
                <a16:creationId xmlns:a16="http://schemas.microsoft.com/office/drawing/2014/main" id="{EBF47BB6-2ECC-4ABC-86AF-9C9BDBE4F09E}"/>
              </a:ext>
            </a:extLst>
          </p:cNvPr>
          <p:cNvSpPr/>
          <p:nvPr/>
        </p:nvSpPr>
        <p:spPr>
          <a:xfrm>
            <a:off x="1008166" y="4779501"/>
            <a:ext cx="9557657" cy="1188719"/>
          </a:xfrm>
          <a:prstGeom prst="roundRect">
            <a:avLst>
              <a:gd name="adj" fmla="val 16667"/>
            </a:avLst>
          </a:prstGeom>
          <a:solidFill>
            <a:srgbClr val="FFFFFF">
              <a:alpha val="6980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377">
              <a:defRPr sz="16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63" name="Rounded Rectangle">
            <a:extLst>
              <a:ext uri="{FF2B5EF4-FFF2-40B4-BE49-F238E27FC236}">
                <a16:creationId xmlns:a16="http://schemas.microsoft.com/office/drawing/2014/main" id="{B7869FCE-70B7-4197-988D-ACAB287938FD}"/>
              </a:ext>
            </a:extLst>
          </p:cNvPr>
          <p:cNvSpPr/>
          <p:nvPr/>
        </p:nvSpPr>
        <p:spPr>
          <a:xfrm>
            <a:off x="4596418" y="5325146"/>
            <a:ext cx="2114432" cy="424492"/>
          </a:xfrm>
          <a:prstGeom prst="roundRect">
            <a:avLst>
              <a:gd name="adj" fmla="val 16667"/>
            </a:avLst>
          </a:prstGeom>
          <a:solidFill>
            <a:srgbClr val="009561"/>
          </a:solidFill>
          <a:ln w="12700" cap="flat">
            <a:solidFill>
              <a:srgbClr val="009561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412377"/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45" name="圆角矩形">
            <a:extLst>
              <a:ext uri="{FF2B5EF4-FFF2-40B4-BE49-F238E27FC236}">
                <a16:creationId xmlns:a16="http://schemas.microsoft.com/office/drawing/2014/main" id="{009EDCA0-3CE9-7339-0AA2-36B0F3B2086A}"/>
              </a:ext>
            </a:extLst>
          </p:cNvPr>
          <p:cNvSpPr/>
          <p:nvPr/>
        </p:nvSpPr>
        <p:spPr>
          <a:xfrm>
            <a:off x="4596418" y="5352054"/>
            <a:ext cx="2106671" cy="369801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>
                <a:latin typeface="Arial" panose="020B0604020202020204" pitchFamily="34" charset="0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UI components</a:t>
            </a:r>
          </a:p>
        </p:txBody>
      </p:sp>
      <p:sp>
        <p:nvSpPr>
          <p:cNvPr id="64" name="Rounded Rectangle">
            <a:extLst>
              <a:ext uri="{FF2B5EF4-FFF2-40B4-BE49-F238E27FC236}">
                <a16:creationId xmlns:a16="http://schemas.microsoft.com/office/drawing/2014/main" id="{0D12602E-48D2-4F86-95CF-FE41078DBC65}"/>
              </a:ext>
            </a:extLst>
          </p:cNvPr>
          <p:cNvSpPr/>
          <p:nvPr/>
        </p:nvSpPr>
        <p:spPr>
          <a:xfrm>
            <a:off x="7672368" y="5330280"/>
            <a:ext cx="2114432" cy="424492"/>
          </a:xfrm>
          <a:prstGeom prst="roundRect">
            <a:avLst>
              <a:gd name="adj" fmla="val 16667"/>
            </a:avLst>
          </a:prstGeom>
          <a:solidFill>
            <a:srgbClr val="009561"/>
          </a:solidFill>
          <a:ln w="12700" cap="flat">
            <a:solidFill>
              <a:srgbClr val="009561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412377"/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48" name="圆角矩形">
            <a:extLst>
              <a:ext uri="{FF2B5EF4-FFF2-40B4-BE49-F238E27FC236}">
                <a16:creationId xmlns:a16="http://schemas.microsoft.com/office/drawing/2014/main" id="{43D5C604-5857-C71D-B2CF-CF5F728F806B}"/>
              </a:ext>
            </a:extLst>
          </p:cNvPr>
          <p:cNvSpPr/>
          <p:nvPr/>
        </p:nvSpPr>
        <p:spPr>
          <a:xfrm>
            <a:off x="7683803" y="5352055"/>
            <a:ext cx="2102997" cy="397583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>
                <a:latin typeface="Arial" panose="020B0604020202020204" pitchFamily="34" charset="0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APIs</a:t>
            </a:r>
          </a:p>
        </p:txBody>
      </p:sp>
      <p:sp>
        <p:nvSpPr>
          <p:cNvPr id="42" name="圆角矩形">
            <a:extLst>
              <a:ext uri="{FF2B5EF4-FFF2-40B4-BE49-F238E27FC236}">
                <a16:creationId xmlns:a16="http://schemas.microsoft.com/office/drawing/2014/main" id="{8AC9E243-59E0-CF4A-7F54-489782E50826}"/>
              </a:ext>
            </a:extLst>
          </p:cNvPr>
          <p:cNvSpPr/>
          <p:nvPr/>
        </p:nvSpPr>
        <p:spPr>
          <a:xfrm>
            <a:off x="1594427" y="4863804"/>
            <a:ext cx="8799875" cy="303245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1368188">
              <a:defRPr/>
            </a:pPr>
            <a:r>
              <a:rPr lang="en-US" sz="160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R" panose="00020600040101010101" pitchFamily="18" charset="-122"/>
                <a:cs typeface="OPPOSans L" pitchFamily="18" charset="-122"/>
              </a:rPr>
              <a:t>Pantanal DevFwk</a:t>
            </a:r>
          </a:p>
        </p:txBody>
      </p:sp>
      <p:sp>
        <p:nvSpPr>
          <p:cNvPr id="34" name="圆角矩形">
            <a:extLst>
              <a:ext uri="{FF2B5EF4-FFF2-40B4-BE49-F238E27FC236}">
                <a16:creationId xmlns:a16="http://schemas.microsoft.com/office/drawing/2014/main" id="{19A8BDA4-DDEE-4D01-B4C3-8DBCEA8706D5}"/>
              </a:ext>
            </a:extLst>
          </p:cNvPr>
          <p:cNvSpPr/>
          <p:nvPr/>
        </p:nvSpPr>
        <p:spPr>
          <a:xfrm>
            <a:off x="1745076" y="5349754"/>
            <a:ext cx="2114432" cy="424492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Development paradigms</a:t>
            </a:r>
          </a:p>
        </p:txBody>
      </p:sp>
      <p:sp>
        <p:nvSpPr>
          <p:cNvPr id="36" name="Rounded Rectangle">
            <a:extLst>
              <a:ext uri="{FF2B5EF4-FFF2-40B4-BE49-F238E27FC236}">
                <a16:creationId xmlns:a16="http://schemas.microsoft.com/office/drawing/2014/main" id="{724B97F1-45E6-4357-B4A7-92BDCC8C24F8}"/>
              </a:ext>
            </a:extLst>
          </p:cNvPr>
          <p:cNvSpPr/>
          <p:nvPr/>
        </p:nvSpPr>
        <p:spPr>
          <a:xfrm>
            <a:off x="1520468" y="5325146"/>
            <a:ext cx="2114432" cy="424492"/>
          </a:xfrm>
          <a:prstGeom prst="roundRect">
            <a:avLst>
              <a:gd name="adj" fmla="val 16667"/>
            </a:avLst>
          </a:prstGeom>
          <a:solidFill>
            <a:srgbClr val="009561"/>
          </a:solidFill>
          <a:ln w="12700" cap="flat">
            <a:solidFill>
              <a:srgbClr val="009561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412377"/>
            <a:endParaRPr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38" name="圆角矩形">
            <a:extLst>
              <a:ext uri="{FF2B5EF4-FFF2-40B4-BE49-F238E27FC236}">
                <a16:creationId xmlns:a16="http://schemas.microsoft.com/office/drawing/2014/main" id="{FAD43AD0-3BF2-47C7-81D2-D4692A3D3320}"/>
              </a:ext>
            </a:extLst>
          </p:cNvPr>
          <p:cNvSpPr/>
          <p:nvPr/>
        </p:nvSpPr>
        <p:spPr>
          <a:xfrm>
            <a:off x="1539664" y="5347708"/>
            <a:ext cx="2106671" cy="369801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>
                <a:latin typeface="Arial" panose="020B0604020202020204" pitchFamily="34" charset="0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Development paradigms</a:t>
            </a:r>
          </a:p>
        </p:txBody>
      </p:sp>
    </p:spTree>
    <p:extLst>
      <p:ext uri="{BB962C8B-B14F-4D97-AF65-F5344CB8AC3E}">
        <p14:creationId xmlns:p14="http://schemas.microsoft.com/office/powerpoint/2010/main" val="3624288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1">
            <a:extLst>
              <a:ext uri="{FF2B5EF4-FFF2-40B4-BE49-F238E27FC236}">
                <a16:creationId xmlns:a16="http://schemas.microsoft.com/office/drawing/2014/main" id="{79F8AA5C-845A-4BCD-A00B-72162497B676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Arial" panose="020B0604020202020204" pitchFamily="34" charset="0"/>
              <a:ea typeface="OPPOSans M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10" name="圆角矩形 109">
            <a:extLst>
              <a:ext uri="{FF2B5EF4-FFF2-40B4-BE49-F238E27FC236}">
                <a16:creationId xmlns:a16="http://schemas.microsoft.com/office/drawing/2014/main" id="{6E00A820-251A-C456-6BCE-6771C0DABBC8}"/>
              </a:ext>
            </a:extLst>
          </p:cNvPr>
          <p:cNvSpPr/>
          <p:nvPr/>
        </p:nvSpPr>
        <p:spPr>
          <a:xfrm>
            <a:off x="886062" y="2036164"/>
            <a:ext cx="9801864" cy="984145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419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8" name="圆角矩形 327">
            <a:extLst>
              <a:ext uri="{FF2B5EF4-FFF2-40B4-BE49-F238E27FC236}">
                <a16:creationId xmlns:a16="http://schemas.microsoft.com/office/drawing/2014/main" id="{E42ECE17-2152-6EBA-DE07-0C7862F92068}"/>
              </a:ext>
            </a:extLst>
          </p:cNvPr>
          <p:cNvSpPr/>
          <p:nvPr/>
        </p:nvSpPr>
        <p:spPr>
          <a:xfrm>
            <a:off x="7811533" y="3452718"/>
            <a:ext cx="2735610" cy="15461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6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cxnSp>
        <p:nvCxnSpPr>
          <p:cNvPr id="107" name="直接箭头连接符 7">
            <a:extLst>
              <a:ext uri="{FF2B5EF4-FFF2-40B4-BE49-F238E27FC236}">
                <a16:creationId xmlns:a16="http://schemas.microsoft.com/office/drawing/2014/main" id="{08AC8044-C525-80D1-333F-792DF6D2896A}"/>
              </a:ext>
            </a:extLst>
          </p:cNvPr>
          <p:cNvCxnSpPr>
            <a:cxnSpLocks/>
          </p:cNvCxnSpPr>
          <p:nvPr/>
        </p:nvCxnSpPr>
        <p:spPr>
          <a:xfrm>
            <a:off x="959612" y="3250837"/>
            <a:ext cx="9776608" cy="0"/>
          </a:xfrm>
          <a:prstGeom prst="straightConnector1">
            <a:avLst/>
          </a:prstGeom>
          <a:ln w="12700">
            <a:solidFill>
              <a:srgbClr val="00BC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Picture 2" descr="Programmer icon PNG and SVG Vector Free Download">
            <a:extLst>
              <a:ext uri="{FF2B5EF4-FFF2-40B4-BE49-F238E27FC236}">
                <a16:creationId xmlns:a16="http://schemas.microsoft.com/office/drawing/2014/main" id="{DCCD02A1-141D-948C-BF2D-3DF13F6E6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636" y="2088964"/>
            <a:ext cx="748715" cy="890461"/>
          </a:xfrm>
          <a:prstGeom prst="rect">
            <a:avLst/>
          </a:prstGeom>
          <a:noFill/>
        </p:spPr>
      </p:pic>
      <p:sp>
        <p:nvSpPr>
          <p:cNvPr id="114" name="矩形 113">
            <a:extLst>
              <a:ext uri="{FF2B5EF4-FFF2-40B4-BE49-F238E27FC236}">
                <a16:creationId xmlns:a16="http://schemas.microsoft.com/office/drawing/2014/main" id="{797B770E-D485-F2F1-FD50-7EDDBA0B38C5}"/>
              </a:ext>
            </a:extLst>
          </p:cNvPr>
          <p:cNvSpPr/>
          <p:nvPr/>
        </p:nvSpPr>
        <p:spPr>
          <a:xfrm>
            <a:off x="7811532" y="3441743"/>
            <a:ext cx="2735610" cy="1557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158" tIns="45158" rIns="45158" bIns="45158" numCol="1" spcCol="38100" rtlCol="0" anchor="ctr">
            <a:noAutofit/>
          </a:bodyPr>
          <a:lstStyle/>
          <a:p>
            <a:pPr algn="ctr" defTabSz="733787" hangingPunct="0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 Medium"/>
              </a:rPr>
              <a:t>Service launch/</a:t>
            </a:r>
            <a:b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 Medium"/>
              </a:rPr>
            </a:b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 Medium"/>
              </a:rPr>
              <a:t>review/distribution</a:t>
            </a:r>
          </a:p>
        </p:txBody>
      </p:sp>
      <p:sp>
        <p:nvSpPr>
          <p:cNvPr id="122" name="圆角矩形 121">
            <a:extLst>
              <a:ext uri="{FF2B5EF4-FFF2-40B4-BE49-F238E27FC236}">
                <a16:creationId xmlns:a16="http://schemas.microsoft.com/office/drawing/2014/main" id="{53645E85-210F-E669-0584-4BB925D3B913}"/>
              </a:ext>
            </a:extLst>
          </p:cNvPr>
          <p:cNvSpPr/>
          <p:nvPr/>
        </p:nvSpPr>
        <p:spPr>
          <a:xfrm>
            <a:off x="7811533" y="5135752"/>
            <a:ext cx="2629052" cy="520931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6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401FD11E-3AAE-2ECA-624F-D05AD1E77391}"/>
              </a:ext>
            </a:extLst>
          </p:cNvPr>
          <p:cNvSpPr/>
          <p:nvPr/>
        </p:nvSpPr>
        <p:spPr>
          <a:xfrm>
            <a:off x="7811532" y="5130337"/>
            <a:ext cx="2629052" cy="5263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158" tIns="45158" rIns="45158" bIns="45158" numCol="1" spcCol="38100" rtlCol="0" anchor="ctr">
            <a:noAutofit/>
          </a:bodyPr>
          <a:lstStyle/>
          <a:p>
            <a:pPr algn="ctr" defTabSz="733787" hangingPunct="0"/>
            <a:r>
              <a:rPr lang="en-US" sz="160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 Medium"/>
              </a:rPr>
              <a:t>ServHub</a:t>
            </a:r>
          </a:p>
        </p:txBody>
      </p:sp>
      <p:sp>
        <p:nvSpPr>
          <p:cNvPr id="123" name="下箭头 122">
            <a:extLst>
              <a:ext uri="{FF2B5EF4-FFF2-40B4-BE49-F238E27FC236}">
                <a16:creationId xmlns:a16="http://schemas.microsoft.com/office/drawing/2014/main" id="{196EF4ED-2CAF-E08D-3F97-3317FB64EA4F}"/>
              </a:ext>
            </a:extLst>
          </p:cNvPr>
          <p:cNvSpPr/>
          <p:nvPr/>
        </p:nvSpPr>
        <p:spPr>
          <a:xfrm rot="16200000">
            <a:off x="3728011" y="3973633"/>
            <a:ext cx="980266" cy="529528"/>
          </a:xfrm>
          <a:prstGeom prst="downArrow">
            <a:avLst>
              <a:gd name="adj1" fmla="val 44159"/>
              <a:gd name="adj2" fmla="val 63008"/>
            </a:avLst>
          </a:prstGeom>
          <a:gradFill>
            <a:gsLst>
              <a:gs pos="9000">
                <a:srgbClr val="2EC84D">
                  <a:alpha val="0"/>
                </a:srgbClr>
              </a:gs>
              <a:gs pos="27000">
                <a:srgbClr val="2EC84D">
                  <a:alpha val="20639"/>
                </a:srgbClr>
              </a:gs>
              <a:gs pos="92000">
                <a:srgbClr val="92D05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id="{50B864B2-066B-4972-A20B-0FC85E2648FF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One-stop service development platform</a:t>
            </a:r>
          </a:p>
        </p:txBody>
      </p:sp>
      <p:sp>
        <p:nvSpPr>
          <p:cNvPr id="33" name="标题 1">
            <a:extLst>
              <a:ext uri="{FF2B5EF4-FFF2-40B4-BE49-F238E27FC236}">
                <a16:creationId xmlns:a16="http://schemas.microsoft.com/office/drawing/2014/main" id="{5B2EBA45-3AE9-4204-910C-66B8FB89675D}"/>
              </a:ext>
            </a:extLst>
          </p:cNvPr>
          <p:cNvSpPr txBox="1">
            <a:spLocks/>
          </p:cNvSpPr>
          <p:nvPr/>
        </p:nvSpPr>
        <p:spPr>
          <a:xfrm>
            <a:off x="6492241" y="649016"/>
            <a:ext cx="4739386" cy="477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10778">
              <a:defRPr/>
            </a:pPr>
            <a:r>
              <a:rPr lang="en-US" sz="14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which provides developers with everything they need, from service development to service launch</a:t>
            </a:r>
          </a:p>
        </p:txBody>
      </p:sp>
      <p:sp>
        <p:nvSpPr>
          <p:cNvPr id="36" name="圆角矩形 327">
            <a:extLst>
              <a:ext uri="{FF2B5EF4-FFF2-40B4-BE49-F238E27FC236}">
                <a16:creationId xmlns:a16="http://schemas.microsoft.com/office/drawing/2014/main" id="{3A092975-B8B6-430B-AEDA-8F265F4C829C}"/>
              </a:ext>
            </a:extLst>
          </p:cNvPr>
          <p:cNvSpPr/>
          <p:nvPr/>
        </p:nvSpPr>
        <p:spPr>
          <a:xfrm>
            <a:off x="4481823" y="3441744"/>
            <a:ext cx="2735610" cy="1550721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6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B80DABB9-A8A7-01EF-E9D9-80829E6853E0}"/>
              </a:ext>
            </a:extLst>
          </p:cNvPr>
          <p:cNvSpPr/>
          <p:nvPr/>
        </p:nvSpPr>
        <p:spPr>
          <a:xfrm>
            <a:off x="4481823" y="3441743"/>
            <a:ext cx="2735610" cy="1543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158" tIns="45158" rIns="45158" bIns="45158" numCol="1" spcCol="38100" rtlCol="0" anchor="ctr">
            <a:noAutofit/>
          </a:bodyPr>
          <a:lstStyle/>
          <a:p>
            <a:pPr algn="ctr" defTabSz="733787" hangingPunct="0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 Medium"/>
              </a:rPr>
              <a:t>Service development/</a:t>
            </a:r>
            <a:b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 Medium"/>
              </a:rPr>
            </a:b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 Medium"/>
              </a:rPr>
              <a:t>debugging</a:t>
            </a:r>
          </a:p>
          <a:p>
            <a:pPr algn="ctr" defTabSz="733787" hangingPunct="0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 Medium"/>
              </a:rPr>
              <a:t>Service packaging/signing</a:t>
            </a:r>
          </a:p>
        </p:txBody>
      </p:sp>
      <p:sp>
        <p:nvSpPr>
          <p:cNvPr id="37" name="圆角矩形 121">
            <a:extLst>
              <a:ext uri="{FF2B5EF4-FFF2-40B4-BE49-F238E27FC236}">
                <a16:creationId xmlns:a16="http://schemas.microsoft.com/office/drawing/2014/main" id="{9C62F89B-5560-4E80-84B1-60CC78BC7DF6}"/>
              </a:ext>
            </a:extLst>
          </p:cNvPr>
          <p:cNvSpPr/>
          <p:nvPr/>
        </p:nvSpPr>
        <p:spPr>
          <a:xfrm>
            <a:off x="4535102" y="5130338"/>
            <a:ext cx="2629052" cy="526346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6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A520F9E0-A567-90D6-B522-8AC1C2F7CA21}"/>
              </a:ext>
            </a:extLst>
          </p:cNvPr>
          <p:cNvSpPr txBox="1"/>
          <p:nvPr/>
        </p:nvSpPr>
        <p:spPr>
          <a:xfrm>
            <a:off x="4563798" y="5238345"/>
            <a:ext cx="2629052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</a:rPr>
              <a:t>DevStudio    DevLite</a:t>
            </a:r>
          </a:p>
        </p:txBody>
      </p:sp>
      <p:sp>
        <p:nvSpPr>
          <p:cNvPr id="38" name="圆角矩形 327">
            <a:extLst>
              <a:ext uri="{FF2B5EF4-FFF2-40B4-BE49-F238E27FC236}">
                <a16:creationId xmlns:a16="http://schemas.microsoft.com/office/drawing/2014/main" id="{261A0489-431B-47CC-A911-DA7770754D5A}"/>
              </a:ext>
            </a:extLst>
          </p:cNvPr>
          <p:cNvSpPr/>
          <p:nvPr/>
        </p:nvSpPr>
        <p:spPr>
          <a:xfrm>
            <a:off x="1082051" y="3448101"/>
            <a:ext cx="2735610" cy="1550721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600" dirty="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226FE007-54F3-5729-C5AC-35E9EEEEBF60}"/>
              </a:ext>
            </a:extLst>
          </p:cNvPr>
          <p:cNvSpPr/>
          <p:nvPr/>
        </p:nvSpPr>
        <p:spPr>
          <a:xfrm>
            <a:off x="1082051" y="3448100"/>
            <a:ext cx="2735014" cy="15443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158" tIns="45158" rIns="45158" bIns="45158" numCol="1" spcCol="38100" rtlCol="0" anchor="ctr">
            <a:noAutofit/>
          </a:bodyPr>
          <a:lstStyle/>
          <a:p>
            <a:pPr algn="ctr" defTabSz="733787" hangingPunct="0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 Medium"/>
              </a:rPr>
              <a:t>Guideline documents/</a:t>
            </a:r>
            <a:b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 Medium"/>
              </a:rPr>
            </a:b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 Medium"/>
              </a:rPr>
              <a:t>Developer tools</a:t>
            </a:r>
          </a:p>
        </p:txBody>
      </p:sp>
      <p:sp>
        <p:nvSpPr>
          <p:cNvPr id="39" name="圆角矩形 121">
            <a:extLst>
              <a:ext uri="{FF2B5EF4-FFF2-40B4-BE49-F238E27FC236}">
                <a16:creationId xmlns:a16="http://schemas.microsoft.com/office/drawing/2014/main" id="{32DE1B1D-EC91-4C84-8BA7-39B560BB5745}"/>
              </a:ext>
            </a:extLst>
          </p:cNvPr>
          <p:cNvSpPr/>
          <p:nvPr/>
        </p:nvSpPr>
        <p:spPr>
          <a:xfrm>
            <a:off x="1112182" y="5123102"/>
            <a:ext cx="2629052" cy="533581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6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6873908E-8447-C4AF-EEE7-1638B5C578A6}"/>
              </a:ext>
            </a:extLst>
          </p:cNvPr>
          <p:cNvSpPr/>
          <p:nvPr/>
        </p:nvSpPr>
        <p:spPr>
          <a:xfrm>
            <a:off x="1140878" y="5111674"/>
            <a:ext cx="2600356" cy="5732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158" tIns="45158" rIns="45158" bIns="45158" numCol="1" spcCol="38100" rtlCol="0" anchor="ctr">
            <a:noAutofit/>
          </a:bodyPr>
          <a:lstStyle/>
          <a:p>
            <a:pPr algn="ctr" defTabSz="733787" hangingPunct="0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Helvetica Neue Medium"/>
              </a:rPr>
              <a:t>OPPO Developers</a:t>
            </a:r>
          </a:p>
        </p:txBody>
      </p:sp>
      <p:sp>
        <p:nvSpPr>
          <p:cNvPr id="40" name="下箭头 122">
            <a:extLst>
              <a:ext uri="{FF2B5EF4-FFF2-40B4-BE49-F238E27FC236}">
                <a16:creationId xmlns:a16="http://schemas.microsoft.com/office/drawing/2014/main" id="{6523F320-AE83-46CF-9CBC-621FEA585E4D}"/>
              </a:ext>
            </a:extLst>
          </p:cNvPr>
          <p:cNvSpPr/>
          <p:nvPr/>
        </p:nvSpPr>
        <p:spPr>
          <a:xfrm rot="16200000">
            <a:off x="7056635" y="3986514"/>
            <a:ext cx="980266" cy="529528"/>
          </a:xfrm>
          <a:prstGeom prst="downArrow">
            <a:avLst>
              <a:gd name="adj1" fmla="val 44159"/>
              <a:gd name="adj2" fmla="val 63008"/>
            </a:avLst>
          </a:prstGeom>
          <a:gradFill>
            <a:gsLst>
              <a:gs pos="9000">
                <a:srgbClr val="2EC84D">
                  <a:alpha val="0"/>
                </a:srgbClr>
              </a:gs>
              <a:gs pos="27000">
                <a:srgbClr val="2EC84D">
                  <a:alpha val="20639"/>
                </a:srgbClr>
              </a:gs>
              <a:gs pos="92000">
                <a:srgbClr val="92D05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23" name="直接连接符 22">
            <a:extLst>
              <a:ext uri="{FF2B5EF4-FFF2-40B4-BE49-F238E27FC236}">
                <a16:creationId xmlns:a16="http://schemas.microsoft.com/office/drawing/2014/main" id="{74E2DF25-5A5F-418B-B977-111F92E06D09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77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示&amp;#xA;&amp;#xA;中度可信度描述已自动生成">
            <a:extLst>
              <a:ext uri="{FF2B5EF4-FFF2-40B4-BE49-F238E27FC236}">
                <a16:creationId xmlns:a16="http://schemas.microsoft.com/office/drawing/2014/main" id="{F3007BAC-AA60-4CB8-836C-826E1DEE5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64315" y="-1955394"/>
            <a:ext cx="6840539" cy="1075132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B9A3F48-81EB-60C7-DA34-3432C847EB31}"/>
              </a:ext>
            </a:extLst>
          </p:cNvPr>
          <p:cNvSpPr txBox="1"/>
          <p:nvPr/>
        </p:nvSpPr>
        <p:spPr>
          <a:xfrm>
            <a:off x="671804" y="3082667"/>
            <a:ext cx="639650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5593A"/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Part 2 / Development Framework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5BACDD-86F2-4FA5-BADF-B312023A8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9" y="246994"/>
            <a:ext cx="2502939" cy="3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圆角矩形 1">
            <a:extLst>
              <a:ext uri="{FF2B5EF4-FFF2-40B4-BE49-F238E27FC236}">
                <a16:creationId xmlns:a16="http://schemas.microsoft.com/office/drawing/2014/main" id="{42998413-AE7E-411C-8457-3A505B9E2653}"/>
              </a:ext>
            </a:extLst>
          </p:cNvPr>
          <p:cNvSpPr/>
          <p:nvPr/>
        </p:nvSpPr>
        <p:spPr>
          <a:xfrm>
            <a:off x="774299" y="1215275"/>
            <a:ext cx="10025390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latin typeface="Arial" panose="020B0604020202020204" pitchFamily="34" charset="0"/>
              <a:ea typeface="OPPOSans M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0F09B6C3-9C49-69EE-F5B9-3E3BD66836E8}"/>
              </a:ext>
            </a:extLst>
          </p:cNvPr>
          <p:cNvSpPr/>
          <p:nvPr/>
        </p:nvSpPr>
        <p:spPr>
          <a:xfrm>
            <a:off x="1012323" y="4112738"/>
            <a:ext cx="2491069" cy="1463617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76F3DA15-3C4E-3636-824C-62C6CE2E561A}"/>
              </a:ext>
            </a:extLst>
          </p:cNvPr>
          <p:cNvSpPr/>
          <p:nvPr/>
        </p:nvSpPr>
        <p:spPr>
          <a:xfrm>
            <a:off x="1115518" y="4797254"/>
            <a:ext cx="1107949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F9383026-1135-4BE8-3244-2BBFE6812283}"/>
              </a:ext>
            </a:extLst>
          </p:cNvPr>
          <p:cNvSpPr/>
          <p:nvPr/>
        </p:nvSpPr>
        <p:spPr>
          <a:xfrm>
            <a:off x="2320822" y="4797254"/>
            <a:ext cx="1107949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44" name="圆角矩形">
            <a:extLst>
              <a:ext uri="{FF2B5EF4-FFF2-40B4-BE49-F238E27FC236}">
                <a16:creationId xmlns:a16="http://schemas.microsoft.com/office/drawing/2014/main" id="{6D3C0123-7CD0-D2AD-BE21-D2372A549BD3}"/>
              </a:ext>
            </a:extLst>
          </p:cNvPr>
          <p:cNvSpPr/>
          <p:nvPr/>
        </p:nvSpPr>
        <p:spPr>
          <a:xfrm>
            <a:off x="1132159" y="4789346"/>
            <a:ext cx="1054634" cy="587086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lusSans 3.0 Medium"/>
              </a:rPr>
              <a:t>Basic components</a:t>
            </a:r>
          </a:p>
        </p:txBody>
      </p:sp>
      <p:sp>
        <p:nvSpPr>
          <p:cNvPr id="45" name="圆角矩形">
            <a:extLst>
              <a:ext uri="{FF2B5EF4-FFF2-40B4-BE49-F238E27FC236}">
                <a16:creationId xmlns:a16="http://schemas.microsoft.com/office/drawing/2014/main" id="{009EDCA0-3CE9-7339-0AA2-36B0F3B2086A}"/>
              </a:ext>
            </a:extLst>
          </p:cNvPr>
          <p:cNvSpPr/>
          <p:nvPr/>
        </p:nvSpPr>
        <p:spPr>
          <a:xfrm>
            <a:off x="2334250" y="4797254"/>
            <a:ext cx="1080589" cy="579178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lusSans 3.0 Medium"/>
              </a:rPr>
              <a:t>Custom components</a:t>
            </a: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100ECAD7-F5F7-EB76-28DA-0BC95A569303}"/>
              </a:ext>
            </a:extLst>
          </p:cNvPr>
          <p:cNvSpPr/>
          <p:nvPr/>
        </p:nvSpPr>
        <p:spPr>
          <a:xfrm>
            <a:off x="1024416" y="1903230"/>
            <a:ext cx="5513725" cy="2120614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F784CD6F-0F2A-AC48-7D00-522B70CD3C32}"/>
              </a:ext>
            </a:extLst>
          </p:cNvPr>
          <p:cNvSpPr/>
          <p:nvPr/>
        </p:nvSpPr>
        <p:spPr>
          <a:xfrm>
            <a:off x="1228825" y="2566713"/>
            <a:ext cx="2538731" cy="487473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 dirty="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1752EC95-7F13-A1DF-6FDC-C48955B4D9B5}"/>
              </a:ext>
            </a:extLst>
          </p:cNvPr>
          <p:cNvSpPr/>
          <p:nvPr/>
        </p:nvSpPr>
        <p:spPr>
          <a:xfrm>
            <a:off x="3903253" y="2566714"/>
            <a:ext cx="2441961" cy="487473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43" name="圆角矩形">
            <a:extLst>
              <a:ext uri="{FF2B5EF4-FFF2-40B4-BE49-F238E27FC236}">
                <a16:creationId xmlns:a16="http://schemas.microsoft.com/office/drawing/2014/main" id="{A6F559EB-1B19-A813-2505-D6C0C19049EC}"/>
              </a:ext>
            </a:extLst>
          </p:cNvPr>
          <p:cNvSpPr/>
          <p:nvPr/>
        </p:nvSpPr>
        <p:spPr>
          <a:xfrm>
            <a:off x="1022376" y="1945493"/>
            <a:ext cx="5513725" cy="2120614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810778">
              <a:defRPr/>
            </a:pPr>
            <a:r>
              <a:rPr lang="en-US" sz="180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Development paradigms </a:t>
            </a:r>
          </a:p>
          <a:p>
            <a:pPr defTabSz="810778">
              <a:defRPr/>
            </a:pPr>
            <a:endParaRPr lang="zh-CN" altLang="en-US" sz="1200" dirty="0">
              <a:solidFill>
                <a:srgbClr val="D5D5D5">
                  <a:lumMod val="25000"/>
                </a:srgbClr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46" name="圆角矩形">
            <a:extLst>
              <a:ext uri="{FF2B5EF4-FFF2-40B4-BE49-F238E27FC236}">
                <a16:creationId xmlns:a16="http://schemas.microsoft.com/office/drawing/2014/main" id="{BD8EFC83-C7F7-A685-7F83-C190CF54B46A}"/>
              </a:ext>
            </a:extLst>
          </p:cNvPr>
          <p:cNvSpPr/>
          <p:nvPr/>
        </p:nvSpPr>
        <p:spPr>
          <a:xfrm>
            <a:off x="1228825" y="2566715"/>
            <a:ext cx="2538731" cy="485495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lusSans 3.0 Medium"/>
              </a:rPr>
              <a:t>Declarative UI description</a:t>
            </a:r>
          </a:p>
        </p:txBody>
      </p:sp>
      <p:sp>
        <p:nvSpPr>
          <p:cNvPr id="47" name="圆角矩形">
            <a:extLst>
              <a:ext uri="{FF2B5EF4-FFF2-40B4-BE49-F238E27FC236}">
                <a16:creationId xmlns:a16="http://schemas.microsoft.com/office/drawing/2014/main" id="{B91E664F-3A4D-E3C5-2D6D-7957A4954DC8}"/>
              </a:ext>
            </a:extLst>
          </p:cNvPr>
          <p:cNvSpPr/>
          <p:nvPr/>
        </p:nvSpPr>
        <p:spPr>
          <a:xfrm>
            <a:off x="3919211" y="2569653"/>
            <a:ext cx="2423420" cy="482557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lusSans 3.0 Medium"/>
              </a:rPr>
              <a:t>JavaScript syntax</a:t>
            </a:r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312E8887-EEC1-73FE-F076-B1EFDDF78C80}"/>
              </a:ext>
            </a:extLst>
          </p:cNvPr>
          <p:cNvSpPr/>
          <p:nvPr/>
        </p:nvSpPr>
        <p:spPr>
          <a:xfrm>
            <a:off x="1243750" y="3159707"/>
            <a:ext cx="5098881" cy="487472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57" name="圆角矩形 56">
            <a:extLst>
              <a:ext uri="{FF2B5EF4-FFF2-40B4-BE49-F238E27FC236}">
                <a16:creationId xmlns:a16="http://schemas.microsoft.com/office/drawing/2014/main" id="{8BDB602B-688A-5993-D9E5-222D3AB35B3A}"/>
              </a:ext>
            </a:extLst>
          </p:cNvPr>
          <p:cNvSpPr/>
          <p:nvPr/>
        </p:nvSpPr>
        <p:spPr>
          <a:xfrm>
            <a:off x="3548868" y="4118718"/>
            <a:ext cx="2987233" cy="1463617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D834A553-D202-A32E-3276-270454BA3AAB}"/>
              </a:ext>
            </a:extLst>
          </p:cNvPr>
          <p:cNvSpPr/>
          <p:nvPr/>
        </p:nvSpPr>
        <p:spPr>
          <a:xfrm>
            <a:off x="3580306" y="4800784"/>
            <a:ext cx="909116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C76013BD-4593-6090-1DBE-2DC14BC0C404}"/>
              </a:ext>
            </a:extLst>
          </p:cNvPr>
          <p:cNvSpPr/>
          <p:nvPr/>
        </p:nvSpPr>
        <p:spPr>
          <a:xfrm>
            <a:off x="4505688" y="4797254"/>
            <a:ext cx="909116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60" name="圆角矩形 59">
            <a:extLst>
              <a:ext uri="{FF2B5EF4-FFF2-40B4-BE49-F238E27FC236}">
                <a16:creationId xmlns:a16="http://schemas.microsoft.com/office/drawing/2014/main" id="{989CFAAD-1522-AD8A-2987-F60A8046EBEA}"/>
              </a:ext>
            </a:extLst>
          </p:cNvPr>
          <p:cNvSpPr/>
          <p:nvPr/>
        </p:nvSpPr>
        <p:spPr>
          <a:xfrm>
            <a:off x="5442694" y="4789346"/>
            <a:ext cx="909116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61" name="圆角矩形">
            <a:extLst>
              <a:ext uri="{FF2B5EF4-FFF2-40B4-BE49-F238E27FC236}">
                <a16:creationId xmlns:a16="http://schemas.microsoft.com/office/drawing/2014/main" id="{F41ACC76-2293-325F-A029-AE55A2D1812B}"/>
              </a:ext>
            </a:extLst>
          </p:cNvPr>
          <p:cNvSpPr/>
          <p:nvPr/>
        </p:nvSpPr>
        <p:spPr>
          <a:xfrm>
            <a:off x="3545654" y="4109802"/>
            <a:ext cx="2992487" cy="1466552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1368188">
              <a:defRPr/>
            </a:pPr>
            <a:r>
              <a:rPr lang="en-US" sz="160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JavaScript APIs</a:t>
            </a:r>
          </a:p>
        </p:txBody>
      </p:sp>
      <p:sp>
        <p:nvSpPr>
          <p:cNvPr id="62" name="圆角矩形">
            <a:extLst>
              <a:ext uri="{FF2B5EF4-FFF2-40B4-BE49-F238E27FC236}">
                <a16:creationId xmlns:a16="http://schemas.microsoft.com/office/drawing/2014/main" id="{0A6147EF-3B36-460F-4464-066769FEF525}"/>
              </a:ext>
            </a:extLst>
          </p:cNvPr>
          <p:cNvSpPr/>
          <p:nvPr/>
        </p:nvSpPr>
        <p:spPr>
          <a:xfrm>
            <a:off x="3691088" y="4911515"/>
            <a:ext cx="752715" cy="360950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lusSans 3.0 Medium"/>
              </a:rPr>
              <a:t>Lifecycle</a:t>
            </a:r>
          </a:p>
        </p:txBody>
      </p:sp>
      <p:sp>
        <p:nvSpPr>
          <p:cNvPr id="63" name="圆角矩形">
            <a:extLst>
              <a:ext uri="{FF2B5EF4-FFF2-40B4-BE49-F238E27FC236}">
                <a16:creationId xmlns:a16="http://schemas.microsoft.com/office/drawing/2014/main" id="{4CD8E5C8-BB50-C19F-9E48-2C14C99F6CA0}"/>
              </a:ext>
            </a:extLst>
          </p:cNvPr>
          <p:cNvSpPr/>
          <p:nvPr/>
        </p:nvSpPr>
        <p:spPr>
          <a:xfrm>
            <a:off x="4628094" y="4911515"/>
            <a:ext cx="745101" cy="360950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lusSans 3.0 Medium"/>
              </a:rPr>
              <a:t>Pantanal feature</a:t>
            </a:r>
          </a:p>
        </p:txBody>
      </p:sp>
      <p:sp>
        <p:nvSpPr>
          <p:cNvPr id="64" name="圆角矩形">
            <a:extLst>
              <a:ext uri="{FF2B5EF4-FFF2-40B4-BE49-F238E27FC236}">
                <a16:creationId xmlns:a16="http://schemas.microsoft.com/office/drawing/2014/main" id="{AF470F2D-F691-6476-33C0-0B00914B62B5}"/>
              </a:ext>
            </a:extLst>
          </p:cNvPr>
          <p:cNvSpPr/>
          <p:nvPr/>
        </p:nvSpPr>
        <p:spPr>
          <a:xfrm>
            <a:off x="5457066" y="4911515"/>
            <a:ext cx="894743" cy="360950"/>
          </a:xfrm>
          <a:prstGeom prst="roundRect">
            <a:avLst>
              <a:gd name="adj" fmla="val 5000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 dirty="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lusSans 3.0 Medium"/>
              </a:rPr>
              <a:t>Capability call</a:t>
            </a:r>
          </a:p>
        </p:txBody>
      </p:sp>
      <p:sp>
        <p:nvSpPr>
          <p:cNvPr id="65" name="圆角矩形">
            <a:extLst>
              <a:ext uri="{FF2B5EF4-FFF2-40B4-BE49-F238E27FC236}">
                <a16:creationId xmlns:a16="http://schemas.microsoft.com/office/drawing/2014/main" id="{5B8B969D-6E66-D44A-5B3F-1713AABE8ACA}"/>
              </a:ext>
            </a:extLst>
          </p:cNvPr>
          <p:cNvSpPr/>
          <p:nvPr/>
        </p:nvSpPr>
        <p:spPr>
          <a:xfrm>
            <a:off x="1252928" y="3159707"/>
            <a:ext cx="5098881" cy="487473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-US" sz="1200">
                <a:latin typeface="Arial" panose="020B0604020202020204" pitchFamily="34" charset="0"/>
                <a:ea typeface="OPPOSans R" panose="00020600040101010101" pitchFamily="18" charset="-122"/>
                <a:cs typeface="Arial" panose="020B0604020202020204" pitchFamily="34" charset="0"/>
                <a:sym typeface="OPlusSans 3.0 Medium"/>
              </a:rPr>
              <a:t>View/Data model (MVVM)</a:t>
            </a:r>
          </a:p>
        </p:txBody>
      </p:sp>
      <p:graphicFrame>
        <p:nvGraphicFramePr>
          <p:cNvPr id="69" name="表格 31">
            <a:extLst>
              <a:ext uri="{FF2B5EF4-FFF2-40B4-BE49-F238E27FC236}">
                <a16:creationId xmlns:a16="http://schemas.microsoft.com/office/drawing/2014/main" id="{A4DF0B98-BAFE-E0C7-C147-3089D0761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520615"/>
              </p:ext>
            </p:extLst>
          </p:nvPr>
        </p:nvGraphicFramePr>
        <p:xfrm>
          <a:off x="6689795" y="1945493"/>
          <a:ext cx="3881611" cy="368588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6808">
                  <a:extLst>
                    <a:ext uri="{9D8B030D-6E8A-4147-A177-3AD203B41FA5}">
                      <a16:colId xmlns:a16="http://schemas.microsoft.com/office/drawing/2014/main" val="1166867618"/>
                    </a:ext>
                  </a:extLst>
                </a:gridCol>
                <a:gridCol w="2474803">
                  <a:extLst>
                    <a:ext uri="{9D8B030D-6E8A-4147-A177-3AD203B41FA5}">
                      <a16:colId xmlns:a16="http://schemas.microsoft.com/office/drawing/2014/main" val="2503019886"/>
                    </a:ext>
                  </a:extLst>
                </a:gridCol>
              </a:tblGrid>
              <a:tr h="362887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</a:rPr>
                        <a:t>Framework</a:t>
                      </a:r>
                    </a:p>
                  </a:txBody>
                  <a:tcPr marL="81078" marR="81078" marT="40539" marB="40539" anchor="ctr">
                    <a:solidFill>
                      <a:srgbClr val="1278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81078" marR="81078" marT="40539" marB="40539" anchor="ctr">
                    <a:solidFill>
                      <a:srgbClr val="1278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649423"/>
                  </a:ext>
                </a:extLst>
              </a:tr>
              <a:tr h="1214585">
                <a:tc>
                  <a:txBody>
                    <a:bodyPr/>
                    <a:lstStyle/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0" i="0" u="none" strike="noStrike" cap="non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Development paradigms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</a:rPr>
                        <a:t>Declarative programming paradigms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</a:rPr>
                        <a:t>Syntax of declarative UI description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</a:rPr>
                        <a:t>Semantics of Pantanal service features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</a:rPr>
                        <a:t>View/Logic/Data linking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517574"/>
                  </a:ext>
                </a:extLst>
              </a:tr>
              <a:tr h="795345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0" i="0" u="none" strike="noStrike" cap="none" baseline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UI components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l" defTabSz="292100" rtl="0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Provide UI components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UI components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Multi-device adaptive layouts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776493"/>
                  </a:ext>
                </a:extLst>
              </a:tr>
              <a:tr h="1258043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0" i="0" u="none" strike="noStrike" cap="none" baseline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Capability APIs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l" defTabSz="292100" rtl="0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JavaScript Capability APIs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Seedling lifecycle API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Seedling feature API (assembly/handover/interaction)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OPPOSans R" panose="00020600040101010101" pitchFamily="18" charset="-122"/>
                          <a:cs typeface="Arial" panose="020B0604020202020204" pitchFamily="34" charset="0"/>
                          <a:sym typeface="Helvetica Neue"/>
                        </a:rPr>
                        <a:t>Capability call API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828138"/>
                  </a:ext>
                </a:extLst>
              </a:tr>
            </a:tbl>
          </a:graphicData>
        </a:graphic>
      </p:graphicFrame>
      <p:sp>
        <p:nvSpPr>
          <p:cNvPr id="39" name="标题 1">
            <a:extLst>
              <a:ext uri="{FF2B5EF4-FFF2-40B4-BE49-F238E27FC236}">
                <a16:creationId xmlns:a16="http://schemas.microsoft.com/office/drawing/2014/main" id="{C469211D-C287-49DF-A046-EA852781182D}"/>
              </a:ext>
            </a:extLst>
          </p:cNvPr>
          <p:cNvSpPr txBox="1">
            <a:spLocks/>
          </p:cNvSpPr>
          <p:nvPr/>
        </p:nvSpPr>
        <p:spPr>
          <a:xfrm>
            <a:off x="675261" y="455117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Service development framework</a:t>
            </a:r>
          </a:p>
        </p:txBody>
      </p:sp>
      <p:sp>
        <p:nvSpPr>
          <p:cNvPr id="42" name="圆角矩形">
            <a:extLst>
              <a:ext uri="{FF2B5EF4-FFF2-40B4-BE49-F238E27FC236}">
                <a16:creationId xmlns:a16="http://schemas.microsoft.com/office/drawing/2014/main" id="{8AC9E243-59E0-CF4A-7F54-489782E50826}"/>
              </a:ext>
            </a:extLst>
          </p:cNvPr>
          <p:cNvSpPr/>
          <p:nvPr/>
        </p:nvSpPr>
        <p:spPr>
          <a:xfrm>
            <a:off x="1012323" y="4129363"/>
            <a:ext cx="2519903" cy="1446992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538" tIns="40538" rIns="40538" bIns="40538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1368188">
              <a:defRPr/>
            </a:pPr>
            <a:r>
              <a:rPr lang="en-US" sz="1600">
                <a:solidFill>
                  <a:srgbClr val="D5D5D5">
                    <a:lumMod val="25000"/>
                  </a:srgbClr>
                </a:solidFill>
                <a:latin typeface="Arial" panose="020B0604020202020204" pitchFamily="34" charset="0"/>
                <a:ea typeface="OPPOSans M" panose="00020600040101010101" pitchFamily="18" charset="-122"/>
                <a:cs typeface="Arial" panose="020B0604020202020204" pitchFamily="34" charset="0"/>
              </a:rPr>
              <a:t>UI components</a:t>
            </a:r>
          </a:p>
          <a:p>
            <a:pPr defTabSz="1368188">
              <a:defRPr/>
            </a:pPr>
            <a:endParaRPr lang="zh-CN" altLang="en-US" sz="1200" dirty="0">
              <a:solidFill>
                <a:srgbClr val="D5D5D5">
                  <a:lumMod val="25000"/>
                </a:srgbClr>
              </a:solidFill>
              <a:latin typeface="Arial" panose="020B0604020202020204" pitchFamily="34" charset="0"/>
              <a:ea typeface="OPPOSans 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28" name="直接连接符 27">
            <a:extLst>
              <a:ext uri="{FF2B5EF4-FFF2-40B4-BE49-F238E27FC236}">
                <a16:creationId xmlns:a16="http://schemas.microsoft.com/office/drawing/2014/main" id="{00F15288-BC54-4ADA-B96C-8FC7CE6F41D9}"/>
              </a:ext>
            </a:extLst>
          </p:cNvPr>
          <p:cNvSpPr/>
          <p:nvPr/>
        </p:nvSpPr>
        <p:spPr>
          <a:xfrm>
            <a:off x="782319" y="1115246"/>
            <a:ext cx="10025390" cy="1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801651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2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 dirty="0" smtClean="0">
            <a:ln>
              <a:noFill/>
            </a:ln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3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 dirty="0" smtClean="0">
            <a:ln>
              <a:noFill/>
            </a:ln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 dirty="0" smtClean="0">
            <a:ln>
              <a:noFill/>
            </a:ln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5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 dirty="0" smtClean="0">
            <a:ln>
              <a:noFill/>
            </a:ln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00925F"/>
        </a:solidFill>
        <a:ln w="9525">
          <a:solidFill>
            <a:schemeClr val="bg1"/>
          </a:solidFill>
        </a:ln>
      </a:spPr>
      <a:bodyPr/>
      <a:lstStyle>
        <a:defPPr algn="ctr">
          <a:defRPr sz="1450" b="1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4716</TotalTime>
  <Words>878</Words>
  <Application>Microsoft Office PowerPoint</Application>
  <PresentationFormat>Custom</PresentationFormat>
  <Paragraphs>201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51" baseType="lpstr">
      <vt:lpstr>Arial </vt:lpstr>
      <vt:lpstr>Helvetica Neue Medium</vt:lpstr>
      <vt:lpstr>OPPOSans B</vt:lpstr>
      <vt:lpstr>OPPOSans M</vt:lpstr>
      <vt:lpstr>OPPOSans R</vt:lpstr>
      <vt:lpstr>OPPOSans-S M</vt:lpstr>
      <vt:lpstr>OPPOSans-S R</vt:lpstr>
      <vt:lpstr>阿里巴巴普惠体 L</vt:lpstr>
      <vt:lpstr>等线</vt:lpstr>
      <vt:lpstr>方正兰亭纤黑简体</vt:lpstr>
      <vt:lpstr>方正兰亭中粗黑_GBK</vt:lpstr>
      <vt:lpstr>方正兰亭中粗黑简体</vt:lpstr>
      <vt:lpstr>方正兰亭准黑简体</vt:lpstr>
      <vt:lpstr>黑体</vt:lpstr>
      <vt:lpstr>微软雅黑</vt:lpstr>
      <vt:lpstr>字魂105号-简雅黑</vt:lpstr>
      <vt:lpstr>Arial</vt:lpstr>
      <vt:lpstr>Calibri</vt:lpstr>
      <vt:lpstr>Calibri Light</vt:lpstr>
      <vt:lpstr>Myriad Pro</vt:lpstr>
      <vt:lpstr>Myriad Pro Light</vt:lpstr>
      <vt:lpstr>Segoe UI</vt:lpstr>
      <vt:lpstr>Wingdings</vt:lpstr>
      <vt:lpstr>White 白底</vt:lpstr>
      <vt:lpstr>12_White 白底</vt:lpstr>
      <vt:lpstr>13_White 白底</vt:lpstr>
      <vt:lpstr>Office 主题​​</vt:lpstr>
      <vt:lpstr>14_White 白底</vt:lpstr>
      <vt:lpstr>15_White 白底</vt:lpstr>
      <vt:lpstr>1_White 白底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雷政琨</dc:creator>
  <cp:lastModifiedBy>Li, Alice (CSOFT - CN/Other)</cp:lastModifiedBy>
  <cp:revision>80</cp:revision>
  <dcterms:modified xsi:type="dcterms:W3CDTF">2023-09-13T07:54:06Z</dcterms:modified>
</cp:coreProperties>
</file>