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6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7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9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827" r:id="rId9"/>
    <p:sldMasterId id="2147483839" r:id="rId10"/>
  </p:sldMasterIdLst>
  <p:notesMasterIdLst>
    <p:notesMasterId r:id="rId31"/>
  </p:notesMasterIdLst>
  <p:sldIdLst>
    <p:sldId id="669" r:id="rId11"/>
    <p:sldId id="16765436" r:id="rId12"/>
    <p:sldId id="656" r:id="rId13"/>
    <p:sldId id="257" r:id="rId14"/>
    <p:sldId id="2147473216" r:id="rId15"/>
    <p:sldId id="2147473217" r:id="rId16"/>
    <p:sldId id="2147473220" r:id="rId17"/>
    <p:sldId id="2147473223" r:id="rId18"/>
    <p:sldId id="2147473224" r:id="rId19"/>
    <p:sldId id="2147473225" r:id="rId20"/>
    <p:sldId id="2147473227" r:id="rId21"/>
    <p:sldId id="2147473228" r:id="rId22"/>
    <p:sldId id="2147473229" r:id="rId23"/>
    <p:sldId id="2147473230" r:id="rId24"/>
    <p:sldId id="259" r:id="rId25"/>
    <p:sldId id="262" r:id="rId26"/>
    <p:sldId id="263" r:id="rId27"/>
    <p:sldId id="2147473233" r:id="rId28"/>
    <p:sldId id="264" r:id="rId29"/>
    <p:sldId id="2147473234" r:id="rId30"/>
  </p:sldIdLst>
  <p:sldSz cx="12160250" cy="684053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C422842-7450-45AF-8CC1-449E2608FD63}">
          <p14:sldIdLst>
            <p14:sldId id="669"/>
            <p14:sldId id="16765436"/>
            <p14:sldId id="656"/>
            <p14:sldId id="257"/>
          </p14:sldIdLst>
        </p14:section>
        <p14:section name="Part1 系统概述" id="{29958544-6D04-4A3B-8E8A-083452FFBEDF}">
          <p14:sldIdLst>
            <p14:sldId id="2147473216"/>
            <p14:sldId id="2147473217"/>
            <p14:sldId id="2147473220"/>
            <p14:sldId id="2147473223"/>
            <p14:sldId id="2147473224"/>
          </p14:sldIdLst>
        </p14:section>
        <p14:section name="Part2 系统特征" id="{F203C59C-F58D-4302-B114-FE25838483A5}">
          <p14:sldIdLst>
            <p14:sldId id="2147473225"/>
            <p14:sldId id="2147473227"/>
            <p14:sldId id="2147473228"/>
            <p14:sldId id="2147473229"/>
            <p14:sldId id="2147473230"/>
          </p14:sldIdLst>
        </p14:section>
        <p14:section name="Part3 服务概述" id="{993DE85D-33BB-41F0-8C37-57EB268FB099}">
          <p14:sldIdLst>
            <p14:sldId id="259"/>
            <p14:sldId id="262"/>
            <p14:sldId id="263"/>
            <p14:sldId id="2147473233"/>
            <p14:sldId id="264"/>
            <p14:sldId id="21474732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充-10445" initials="10445" lastIdx="3" clrIdx="0"/>
  <p:cmAuthor id="4" name="赵强-2701" initials="2701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5256" autoAdjust="0"/>
  </p:normalViewPr>
  <p:slideViewPr>
    <p:cSldViewPr snapToGrid="0">
      <p:cViewPr varScale="1">
        <p:scale>
          <a:sx n="115" d="100"/>
          <a:sy n="115" d="100"/>
        </p:scale>
        <p:origin x="23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1A582-4FBC-8048-9716-571F68FC9CDD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E9A7-74BF-3746-A12C-6E55F772BDE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55FAA-A22A-6C4E-8B96-569E9A3F098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6E9A7-74BF-3746-A12C-6E55F772BDE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80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E9A7-74BF-3746-A12C-6E55F772BDE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3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E9A7-74BF-3746-A12C-6E55F772BDE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6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6E9A7-74BF-3746-A12C-6E55F772BDE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1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6E9A7-74BF-3746-A12C-6E55F772BDE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Page 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/>
          <p:nvPr/>
        </p:nvSpPr>
        <p:spPr>
          <a:xfrm>
            <a:off x="387290" y="2560797"/>
            <a:ext cx="2195600" cy="489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28499" tIns="28499" rIns="28499" bIns="28499" numCol="1" spcCol="38100" rtlCol="0" anchor="ctr">
            <a:spAutoFit/>
          </a:bodyPr>
          <a:lstStyle/>
          <a:p>
            <a:pPr defTabSz="463094" hangingPunct="0"/>
            <a:fld id="{12F2057F-15F5-E144-AA3F-AC697ED73110}" type="datetime1">
              <a:rPr lang="zh-CN" altLang="en-US" sz="2805" b="1" smtClean="0">
                <a:solidFill>
                  <a:srgbClr val="046A38"/>
                </a:solidFill>
                <a:latin typeface="OPPOSans R" charset="-122"/>
                <a:ea typeface="OPPOSans R" charset="-122"/>
                <a:cs typeface="OPPOSans R" charset="-122"/>
                <a:sym typeface="Helvetica Neue"/>
              </a:rPr>
              <a:pPr defTabSz="463094" hangingPunct="0"/>
              <a:t>2023/8/29</a:t>
            </a:fld>
            <a:endParaRPr lang="zh-CN" altLang="en-US" sz="2805" b="1" dirty="0">
              <a:solidFill>
                <a:srgbClr val="046A38"/>
              </a:solidFill>
              <a:latin typeface="OPPOSans R" charset="-122"/>
              <a:ea typeface="OPPOSans R" charset="-122"/>
              <a:cs typeface="OPPOSans R" charset="-122"/>
              <a:sym typeface="Helvetica Neu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7289" y="253849"/>
            <a:ext cx="11391146" cy="801790"/>
          </a:xfrm>
        </p:spPr>
        <p:txBody>
          <a:bodyPr>
            <a:noAutofit/>
          </a:bodyPr>
          <a:lstStyle>
            <a:lvl1pPr>
              <a:defRPr sz="5049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D 图+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" y="-792"/>
            <a:ext cx="12181395" cy="684133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-29522" y="-627"/>
            <a:ext cx="12189773" cy="681298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029" y="2773121"/>
            <a:ext cx="11391146" cy="794451"/>
          </a:xfrm>
        </p:spPr>
        <p:txBody>
          <a:bodyPr>
            <a:noAutofit/>
          </a:bodyPr>
          <a:lstStyle>
            <a:lvl1pPr>
              <a:defRPr sz="5049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9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6"/>
            <a:ext cx="11131062" cy="4604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376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2699" y="6279544"/>
            <a:ext cx="535846" cy="485444"/>
          </a:xfrm>
          <a:prstGeom prst="rect">
            <a:avLst/>
          </a:prstGeom>
        </p:spPr>
        <p:txBody>
          <a:bodyPr anchor="ctr"/>
          <a:lstStyle>
            <a:lvl1pPr algn="r">
              <a:defRPr b="0" i="0">
                <a:latin typeface="Myriad Pro Light" panose="020B0403030403020204"/>
                <a:cs typeface="Myriad Pro Light" panose="020B0403030403020204"/>
              </a:defRPr>
            </a:lvl1pPr>
          </a:lstStyle>
          <a:p>
            <a:pPr defTabSz="607443"/>
            <a:fld id="{9380A3BF-C42B-5B4A-8FD1-FDF44958D935}" type="slidenum">
              <a:rPr lang="en-US" sz="1596" smtClean="0">
                <a:solidFill>
                  <a:srgbClr val="000000">
                    <a:tint val="75000"/>
                  </a:srgbClr>
                </a:solidFill>
              </a:rPr>
              <a:pPr defTabSz="607443"/>
              <a:t>‹#›</a:t>
            </a:fld>
            <a:endParaRPr lang="en-US" sz="1596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562" y="225974"/>
            <a:ext cx="1207701" cy="287267"/>
          </a:xfrm>
          <a:prstGeom prst="rect">
            <a:avLst/>
          </a:prstGeom>
        </p:spPr>
      </p:pic>
      <p:sp>
        <p:nvSpPr>
          <p:cNvPr id="8" name="文本框 7"/>
          <p:cNvSpPr/>
          <p:nvPr userDrawn="1"/>
        </p:nvSpPr>
        <p:spPr bwMode="auto">
          <a:xfrm>
            <a:off x="9722121" y="6539555"/>
            <a:ext cx="2438130" cy="2654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r" defTabSz="912114" hangingPunct="1">
              <a:spcBef>
                <a:spcPct val="50000"/>
              </a:spcBef>
            </a:pPr>
            <a:r>
              <a:rPr lang="zh-CN" altLang="en-US" sz="898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文档密级：绝密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0" y="902952"/>
            <a:ext cx="12160250" cy="18241"/>
          </a:xfrm>
          <a:prstGeom prst="line">
            <a:avLst/>
          </a:prstGeom>
          <a:ln w="1270">
            <a:solidFill>
              <a:schemeClr val="accent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42043" indent="-342043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1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14107"/>
            <a:ext cx="5802284" cy="434907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494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494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8013" y="634016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0A04CEEE-36F1-4271-A0AF-E63C0348AA07}" type="datetimeFigureOut">
              <a:rPr lang="zh-CN" altLang="en-US" smtClean="0">
                <a:solidFill>
                  <a:prstClr val="black"/>
                </a:solidFill>
              </a:rPr>
              <a:t>2023/8/29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54753" y="6340169"/>
            <a:ext cx="3850746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14846" y="6340170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1AF32A56-B0C3-426E-95DA-4BDF1D010D14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79985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47736" y="11057"/>
            <a:ext cx="12219296" cy="6829482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56057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192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56057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998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56057">
                <a:spcBef>
                  <a:spcPct val="0"/>
                </a:spcBef>
                <a:spcAft>
                  <a:spcPct val="0"/>
                </a:spcAft>
                <a:defRPr/>
              </a:pPr>
              <a:t>8/29/23</a:t>
            </a:fld>
            <a:endParaRPr lang="en-US" sz="998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56057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998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56057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98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207" tIns="45604" rIns="91207" bIns="45604" numCol="1" rtlCol="0" anchor="t" anchorCtr="0" compatLnSpc="1"/>
          <a:lstStyle/>
          <a:p>
            <a:pPr marL="285036" indent="-285036" algn="ctr" defTabSz="79810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596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443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443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07443" fontAlgn="base"/>
            <a:fld id="{9380A3BF-C42B-5B4A-8FD1-FDF44958D935}" type="slidenum">
              <a:rPr lang="en-US" sz="1596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07443" fontAlgn="base"/>
              <a:t>‹#›</a:t>
            </a:fld>
            <a:endParaRPr lang="en-US" sz="1596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1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948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39" y="68387"/>
              <a:ext cx="3851125" cy="1629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269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5" y="1396611"/>
            <a:ext cx="11391525" cy="4603113"/>
          </a:xfrm>
        </p:spPr>
        <p:txBody>
          <a:bodyPr/>
          <a:lstStyle/>
          <a:p>
            <a:r>
              <a:rPr kumimoji="1" lang="zh-CN" altLang="en-US"/>
              <a:t>单击图标添加表格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860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36263" indent="-2362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829770" marR="0" indent="-22169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433412" marR="0" indent="-217260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026920" marR="0" indent="-202692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620428" marR="0" indent="-18812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829770" marR="0" lvl="1" indent="-22169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433412" marR="0" lvl="2" indent="-217260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026920" marR="0" lvl="3" indent="-202692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620428" marR="0" lvl="4" indent="-18812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192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558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062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07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62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788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192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795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6"/>
            <a:ext cx="11131062" cy="4604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9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376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9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6"/>
            <a:ext cx="11131062" cy="4604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376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Page 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/>
          <p:nvPr/>
        </p:nvSpPr>
        <p:spPr>
          <a:xfrm>
            <a:off x="387290" y="2587949"/>
            <a:ext cx="2195600" cy="434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25335" tIns="25335" rIns="25335" bIns="25335" numCol="1" spcCol="38100" rtlCol="0" anchor="ctr">
            <a:spAutoFit/>
          </a:bodyPr>
          <a:lstStyle/>
          <a:p>
            <a:pPr defTabSz="411708" hangingPunct="0"/>
            <a:fld id="{12F2057F-15F5-E144-AA3F-AC697ED73110}" type="datetime1">
              <a:rPr lang="zh-CN" altLang="en-US" sz="2494" b="1" smtClean="0">
                <a:solidFill>
                  <a:srgbClr val="046A38"/>
                </a:solidFill>
                <a:latin typeface="OPPOSans R" charset="-122"/>
                <a:ea typeface="OPPOSans R" charset="-122"/>
                <a:cs typeface="OPPOSans R" charset="-122"/>
                <a:sym typeface="Helvetica Neue"/>
              </a:rPr>
              <a:pPr defTabSz="411708" hangingPunct="0"/>
              <a:t>2023/8/29</a:t>
            </a:fld>
            <a:endParaRPr lang="zh-CN" altLang="en-US" sz="2494" b="1" dirty="0">
              <a:solidFill>
                <a:srgbClr val="046A38"/>
              </a:solidFill>
              <a:latin typeface="OPPOSans R" charset="-122"/>
              <a:ea typeface="OPPOSans R" charset="-122"/>
              <a:cs typeface="OPPOSans R" charset="-122"/>
              <a:sym typeface="Helvetica Neu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87289" y="253849"/>
            <a:ext cx="11391146" cy="801790"/>
          </a:xfrm>
        </p:spPr>
        <p:txBody>
          <a:bodyPr>
            <a:noAutofit/>
          </a:bodyPr>
          <a:lstStyle>
            <a:lvl1pPr>
              <a:defRPr sz="4489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90"/>
          </a:xfrm>
          <a:prstGeom prst="rect">
            <a:avLst/>
          </a:prstGeom>
        </p:spPr>
        <p:txBody>
          <a:bodyPr/>
          <a:lstStyle>
            <a:lvl1pPr marL="342034" indent="-34203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  <p:hf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A 章节页">
    <p:bg>
      <p:bgPr>
        <a:solidFill>
          <a:srgbClr val="2DC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3161"/>
            <a:ext cx="665268" cy="1583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046A38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6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046A38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</p:spTree>
  </p:cSld>
  <p:clrMapOvr>
    <a:masterClrMapping/>
  </p:clrMapOvr>
  <p:hf hd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章节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DC84D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A 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87244" y="1707486"/>
            <a:ext cx="11391145" cy="458863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charset="-122"/>
                <a:ea typeface="OPPOSans R" charset="-122"/>
                <a:cs typeface="OPPOSans R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7" y="1707761"/>
            <a:ext cx="521375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C 图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35297" y="1081503"/>
            <a:ext cx="5543363" cy="52143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387133" y="1707761"/>
            <a:ext cx="4332033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760" y="1071211"/>
            <a:ext cx="5689825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362757" y="1071211"/>
            <a:ext cx="5415631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</p:spTree>
  </p:cSld>
  <p:clrMapOvr>
    <a:masterClrMapping/>
  </p:clrMapOvr>
  <p:hf hd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D 图+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" y="-792"/>
            <a:ext cx="12181395" cy="684133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-29522" y="-627"/>
            <a:ext cx="12189773" cy="6812981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04029" y="2773121"/>
            <a:ext cx="11391146" cy="794451"/>
          </a:xfrm>
        </p:spPr>
        <p:txBody>
          <a:bodyPr>
            <a:noAutofit/>
          </a:bodyPr>
          <a:lstStyle>
            <a:lvl1pPr>
              <a:defRPr sz="4489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hf hd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79985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96" name="线条"/>
          <p:cNvSpPr/>
          <p:nvPr/>
        </p:nvSpPr>
        <p:spPr>
          <a:xfrm>
            <a:off x="47736" y="11057"/>
            <a:ext cx="12219296" cy="6829482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2" y="51826"/>
            <a:ext cx="12225174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5" y="1396611"/>
            <a:ext cx="11391525" cy="4603113"/>
          </a:xfrm>
        </p:spPr>
        <p:txBody>
          <a:bodyPr/>
          <a:lstStyle/>
          <a:p>
            <a:r>
              <a:rPr kumimoji="1" lang="zh-CN" altLang="en-US"/>
              <a:t>单击图标添加表格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0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4" y="2514108"/>
            <a:ext cx="5802283" cy="434907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08061">
              <a:lnSpc>
                <a:spcPct val="100000"/>
              </a:lnSpc>
            </a:pPr>
            <a:r>
              <a:rPr sz="2494" dirty="0">
                <a:latin typeface="OPPOSans R" charset="-122"/>
                <a:ea typeface="OPPOSans R" charset="-122"/>
                <a:cs typeface="OPPOSans R" charset="-122"/>
              </a:rPr>
              <a:t>Thank you</a:t>
            </a:r>
            <a:endParaRPr lang="en-US" sz="2494" dirty="0">
              <a:latin typeface="OPPOSans R" charset="-122"/>
              <a:ea typeface="OPPOSans R" charset="-122"/>
              <a:cs typeface="OPPOSans R" charset="-122"/>
            </a:endParaRP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4" y="2486956"/>
            <a:ext cx="5802283" cy="489211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83954">
              <a:lnSpc>
                <a:spcPct val="100000"/>
              </a:lnSpc>
            </a:pPr>
            <a:r>
              <a:rPr sz="2805" dirty="0">
                <a:latin typeface="OPPOSans R" charset="-122"/>
                <a:ea typeface="OPPOSans R" charset="-122"/>
                <a:cs typeface="OPPOSans R" charset="-122"/>
              </a:rPr>
              <a:t>Thank you</a:t>
            </a:r>
            <a:endParaRPr lang="en-US" sz="2805" dirty="0">
              <a:latin typeface="OPPOSans R" charset="-122"/>
              <a:ea typeface="OPPOSans R" charset="-122"/>
              <a:cs typeface="OPPOSans R" charset="-122"/>
            </a:endParaRPr>
          </a:p>
        </p:txBody>
      </p:sp>
    </p:spTree>
  </p:cSld>
  <p:clrMapOvr>
    <a:masterClrMapping/>
  </p:clrMapOvr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9307750" y="6417978"/>
            <a:ext cx="2223686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>
            <p:ph type="ctrTitle"/>
          </p:nvPr>
        </p:nvSpPr>
        <p:spPr>
          <a:xfrm>
            <a:off x="1548678" y="1049379"/>
            <a:ext cx="8719922" cy="675189"/>
          </a:xfrm>
        </p:spPr>
        <p:txBody>
          <a:bodyPr>
            <a:noAutofit/>
          </a:bodyPr>
          <a:lstStyle>
            <a:lvl1pPr>
              <a:defRPr sz="5852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5852" b="1" dirty="0">
                <a:solidFill>
                  <a:schemeClr val="accent1"/>
                </a:solidFill>
                <a:latin typeface="+mn-ea"/>
                <a:ea typeface="+mn-ea"/>
              </a:rPr>
              <a:t>单击此处</a:t>
            </a:r>
          </a:p>
        </p:txBody>
      </p:sp>
      <p:pic>
        <p:nvPicPr>
          <p:cNvPr id="13" name="Picture 2" descr="D:\My Documents\桌面\28.jpg"/>
          <p:cNvPicPr>
            <a:picLocks noChangeAspect="1" noChangeArrowheads="1"/>
          </p:cNvPicPr>
          <p:nvPr userDrawn="1"/>
        </p:nvPicPr>
        <p:blipFill>
          <a:blip r:embed="rId2"/>
          <a:srcRect t="13902" b="15383"/>
          <a:stretch>
            <a:fillRect/>
          </a:stretch>
        </p:blipFill>
        <p:spPr bwMode="auto">
          <a:xfrm>
            <a:off x="1" y="3874168"/>
            <a:ext cx="11729737" cy="22625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9439443" y="6347287"/>
            <a:ext cx="2223686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8013" y="2400899"/>
            <a:ext cx="10436194" cy="1164474"/>
          </a:xfrm>
        </p:spPr>
        <p:txBody>
          <a:bodyPr>
            <a:noAutofit/>
          </a:bodyPr>
          <a:lstStyle>
            <a:lvl1pPr algn="l">
              <a:defRPr sz="319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/>
            <a:r>
              <a:rPr lang="zh-CN" altLang="en-US" dirty="0"/>
              <a:t>谢谢</a:t>
            </a:r>
            <a:endParaRPr lang="en-US" dirty="0"/>
          </a:p>
        </p:txBody>
      </p:sp>
      <p:sp>
        <p:nvSpPr>
          <p:cNvPr id="12" name="Content Placeholder 2"/>
          <p:cNvSpPr/>
          <p:nvPr userDrawn="1"/>
        </p:nvSpPr>
        <p:spPr>
          <a:xfrm>
            <a:off x="489277" y="4363643"/>
            <a:ext cx="6412572" cy="1505209"/>
          </a:xfrm>
          <a:prstGeom prst="rect">
            <a:avLst/>
          </a:prstGeom>
        </p:spPr>
        <p:txBody>
          <a:bodyPr vert="horz" lIns="121610" tIns="60805" rIns="121610" bIns="60805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96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Myriad Pro"/>
              </a:rPr>
              <a:t>Guangdong OPPO Mobile Telecommunications Corp., Ltd</a:t>
            </a:r>
          </a:p>
          <a:p>
            <a:pPr algn="l"/>
            <a:endParaRPr lang="en-US" sz="1596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Myriad Pro"/>
            </a:endParaRPr>
          </a:p>
          <a:p>
            <a:pPr algn="just"/>
            <a:r>
              <a:rPr lang="zh-TW" altLang="en-US" sz="1596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华文细黑" panose="02010600040101010101" charset="-122"/>
              </a:rPr>
              <a:t>广东欧珀移动通信有限公司</a:t>
            </a:r>
            <a:endParaRPr lang="en-US" altLang="zh-TW" sz="1596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Screen shot 2013-04-18 at 下午05.58.5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1583" y="1817812"/>
            <a:ext cx="11761243" cy="4307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</p:nvPr>
        </p:nvSpPr>
        <p:spPr>
          <a:xfrm>
            <a:off x="305822" y="2718676"/>
            <a:ext cx="5400143" cy="1458201"/>
          </a:xfrm>
        </p:spPr>
        <p:txBody>
          <a:bodyPr/>
          <a:lstStyle>
            <a:lvl1pPr marL="0" marR="0" indent="0" defTabSz="608061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 sz="5852"/>
            </a:lvl1pPr>
          </a:lstStyle>
          <a:p>
            <a:pPr marL="0" marR="0" lvl="0" indent="0" defTabSz="608061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zh-CN" altLang="en-US" sz="53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研发品质管理部</a:t>
            </a:r>
            <a:br/>
            <a:r>
              <a:rPr kumimoji="0" lang="zh-CN" altLang="en-US" sz="53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双周例会 </a:t>
            </a:r>
            <a:endParaRPr kumimoji="0" lang="en-US" sz="53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 userDrawn="1">
            <p:ph type="ctrTitle" hasCustomPrompt="1"/>
          </p:nvPr>
        </p:nvSpPr>
        <p:spPr>
          <a:xfrm>
            <a:off x="6988485" y="3458746"/>
            <a:ext cx="4709257" cy="1397740"/>
          </a:xfrm>
        </p:spPr>
        <p:txBody>
          <a:bodyPr>
            <a:normAutofit/>
          </a:bodyPr>
          <a:lstStyle>
            <a:lvl1pPr>
              <a:defRPr sz="4256"/>
            </a:lvl1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研发品质管理部</a:t>
            </a:r>
            <a:br/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双周例会</a:t>
            </a:r>
            <a:endParaRPr lang="zh-CN" altLang="en-US" b="1" dirty="0"/>
          </a:p>
        </p:txBody>
      </p:sp>
      <p:pic>
        <p:nvPicPr>
          <p:cNvPr id="12" name="Picture 2" descr="phon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120" y="1880226"/>
            <a:ext cx="8222847" cy="404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9555" y="1817812"/>
            <a:ext cx="11727295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128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183" y="2370781"/>
            <a:ext cx="10336213" cy="1505525"/>
          </a:xfrm>
        </p:spPr>
        <p:txBody>
          <a:bodyPr anchor="t">
            <a:normAutofit/>
          </a:bodyPr>
          <a:lstStyle>
            <a:lvl1pPr algn="l">
              <a:defRPr sz="3192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560" y="3876306"/>
            <a:ext cx="8512175" cy="1748137"/>
          </a:xfrm>
        </p:spPr>
        <p:txBody>
          <a:bodyPr>
            <a:normAutofit/>
          </a:bodyPr>
          <a:lstStyle>
            <a:lvl1pPr marL="0" indent="0" algn="l">
              <a:buNone/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400900"/>
            <a:ext cx="10436194" cy="811531"/>
          </a:xfrm>
        </p:spPr>
        <p:txBody>
          <a:bodyPr lIns="0" anchor="t">
            <a:normAutofit/>
          </a:bodyPr>
          <a:lstStyle>
            <a:lvl1pPr algn="l">
              <a:defRPr sz="3192" b="0" i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61"/>
            <a:endParaRPr lang="en-US" sz="3192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8013" y="3323681"/>
            <a:ext cx="10436194" cy="2498697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8" b="0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bg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bg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bg1"/>
                </a:solidFill>
                <a:latin typeface="Myriad Pro"/>
                <a:cs typeface="Myriad Pro"/>
              </a:defRPr>
            </a:lvl4pPr>
            <a:lvl5pPr>
              <a:defRPr sz="1197" b="0" i="0">
                <a:solidFill>
                  <a:schemeClr val="bg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6796463" y="6316629"/>
            <a:ext cx="494237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061"/>
            <a:r>
              <a:rPr lang="zh-CN" altLang="en-US" sz="1330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330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048" y="1590280"/>
            <a:ext cx="5352472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8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197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330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08061"/>
            <a:fld id="{AE50D92A-B099-4992-A6B4-5CC87C2D8DDE}" type="datetime1">
              <a:rPr lang="zh-CN" altLang="en-US" smtClean="0">
                <a:solidFill>
                  <a:srgbClr val="046937"/>
                </a:solidFill>
              </a:rPr>
              <a:pPr defTabSz="608061"/>
              <a:t>2023/8/29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8061"/>
            <a:fld id="{9380A3BF-C42B-5B4A-8FD1-FDF44958D935}" type="slidenum">
              <a:rPr lang="en-US" sz="2394" smtClean="0">
                <a:solidFill>
                  <a:srgbClr val="046937"/>
                </a:solidFill>
              </a:rPr>
              <a:pPr defTabSz="608061"/>
              <a:t>‹#›</a:t>
            </a:fld>
            <a:endParaRPr lang="en-US" sz="2394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1734" y="1590280"/>
            <a:ext cx="5386006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128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1862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596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330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197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192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330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8061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-29554" y="1607334"/>
            <a:ext cx="11729407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128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330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08061"/>
            <a:fld id="{26060CBE-F2F4-4C35-A962-0028C6BC2150}" type="datetime1">
              <a:rPr lang="zh-CN" altLang="en-US" smtClean="0">
                <a:solidFill>
                  <a:srgbClr val="046937"/>
                </a:solidFill>
              </a:rPr>
              <a:pPr defTabSz="608061"/>
              <a:t>2023/8/29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8061"/>
            <a:fld id="{9380A3BF-C42B-5B4A-8FD1-FDF44958D935}" type="slidenum">
              <a:rPr lang="en-US" sz="2394" smtClean="0">
                <a:solidFill>
                  <a:srgbClr val="046937"/>
                </a:solidFill>
              </a:rPr>
              <a:pPr defTabSz="608061"/>
              <a:t>‹#›</a:t>
            </a:fld>
            <a:endParaRPr lang="en-US" sz="2394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192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330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08061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32" y="1119506"/>
            <a:ext cx="9120188" cy="2381521"/>
          </a:xfrm>
        </p:spPr>
        <p:txBody>
          <a:bodyPr anchor="b"/>
          <a:lstStyle>
            <a:lvl1pPr algn="ctr">
              <a:defRPr sz="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032" y="3592867"/>
            <a:ext cx="9120188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5930" indent="0" algn="ctr">
              <a:buNone/>
              <a:defRPr sz="1994"/>
            </a:lvl2pPr>
            <a:lvl3pPr marL="911861" indent="0" algn="ctr">
              <a:buNone/>
              <a:defRPr sz="1795"/>
            </a:lvl3pPr>
            <a:lvl4pPr marL="1367791" indent="0" algn="ctr">
              <a:buNone/>
              <a:defRPr sz="1596"/>
            </a:lvl4pPr>
            <a:lvl5pPr marL="1823721" indent="0" algn="ctr">
              <a:buNone/>
              <a:defRPr sz="1596"/>
            </a:lvl5pPr>
            <a:lvl6pPr marL="2279651" indent="0" algn="ctr">
              <a:buNone/>
              <a:defRPr sz="1596"/>
            </a:lvl6pPr>
            <a:lvl7pPr marL="2735582" indent="0" algn="ctr">
              <a:buNone/>
              <a:defRPr sz="1596"/>
            </a:lvl7pPr>
            <a:lvl8pPr marL="3191511" indent="0" algn="ctr">
              <a:buNone/>
              <a:defRPr sz="1596"/>
            </a:lvl8pPr>
            <a:lvl9pPr marL="3647441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 userDrawn="1"/>
        </p:nvSpPr>
        <p:spPr>
          <a:xfrm>
            <a:off x="9307749" y="6417979"/>
            <a:ext cx="2492990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>
            <p:ph type="ctrTitle"/>
          </p:nvPr>
        </p:nvSpPr>
        <p:spPr>
          <a:xfrm>
            <a:off x="1548678" y="1049379"/>
            <a:ext cx="8719922" cy="675189"/>
          </a:xfrm>
        </p:spPr>
        <p:txBody>
          <a:bodyPr>
            <a:noAutofit/>
          </a:bodyPr>
          <a:lstStyle>
            <a:lvl1pPr>
              <a:defRPr sz="6583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6583" b="1" dirty="0">
                <a:solidFill>
                  <a:schemeClr val="accent1"/>
                </a:solidFill>
                <a:latin typeface="+mn-ea"/>
                <a:ea typeface="+mn-ea"/>
              </a:rPr>
              <a:t>单击此处</a:t>
            </a:r>
          </a:p>
        </p:txBody>
      </p:sp>
      <p:pic>
        <p:nvPicPr>
          <p:cNvPr id="13" name="Picture 2" descr="D:\My Documents\桌面\28.jpg"/>
          <p:cNvPicPr>
            <a:picLocks noChangeAspect="1" noChangeArrowheads="1"/>
          </p:cNvPicPr>
          <p:nvPr userDrawn="1"/>
        </p:nvPicPr>
        <p:blipFill>
          <a:blip r:embed="rId2"/>
          <a:srcRect t="13902" b="15383"/>
          <a:stretch>
            <a:fillRect/>
          </a:stretch>
        </p:blipFill>
        <p:spPr bwMode="auto">
          <a:xfrm>
            <a:off x="1" y="3874168"/>
            <a:ext cx="11729737" cy="22625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85" y="1705385"/>
            <a:ext cx="10488215" cy="2845474"/>
          </a:xfrm>
        </p:spPr>
        <p:txBody>
          <a:bodyPr anchor="b"/>
          <a:lstStyle>
            <a:lvl1pPr>
              <a:defRPr sz="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685" y="4577779"/>
            <a:ext cx="10488215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4">
                <a:solidFill>
                  <a:schemeClr val="tx1">
                    <a:tint val="75000"/>
                  </a:schemeClr>
                </a:solidFill>
              </a:defRPr>
            </a:lvl2pPr>
            <a:lvl3pPr marL="911861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779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372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7965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558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151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744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01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28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364195"/>
            <a:ext cx="10488215" cy="1322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02" y="1676882"/>
            <a:ext cx="5144355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5930" indent="0">
              <a:buNone/>
              <a:defRPr sz="1994" b="1"/>
            </a:lvl2pPr>
            <a:lvl3pPr marL="911861" indent="0">
              <a:buNone/>
              <a:defRPr sz="1795" b="1"/>
            </a:lvl3pPr>
            <a:lvl4pPr marL="1367791" indent="0">
              <a:buNone/>
              <a:defRPr sz="1596" b="1"/>
            </a:lvl4pPr>
            <a:lvl5pPr marL="1823721" indent="0">
              <a:buNone/>
              <a:defRPr sz="1596" b="1"/>
            </a:lvl5pPr>
            <a:lvl6pPr marL="2279651" indent="0">
              <a:buNone/>
              <a:defRPr sz="1596" b="1"/>
            </a:lvl6pPr>
            <a:lvl7pPr marL="2735582" indent="0">
              <a:buNone/>
              <a:defRPr sz="1596" b="1"/>
            </a:lvl7pPr>
            <a:lvl8pPr marL="3191511" indent="0">
              <a:buNone/>
              <a:defRPr sz="1596" b="1"/>
            </a:lvl8pPr>
            <a:lvl9pPr marL="3647441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02" y="2498696"/>
            <a:ext cx="5144355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27" y="1676882"/>
            <a:ext cx="5169690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5930" indent="0">
              <a:buNone/>
              <a:defRPr sz="1994" b="1"/>
            </a:lvl2pPr>
            <a:lvl3pPr marL="911861" indent="0">
              <a:buNone/>
              <a:defRPr sz="1795" b="1"/>
            </a:lvl3pPr>
            <a:lvl4pPr marL="1367791" indent="0">
              <a:buNone/>
              <a:defRPr sz="1596" b="1"/>
            </a:lvl4pPr>
            <a:lvl5pPr marL="1823721" indent="0">
              <a:buNone/>
              <a:defRPr sz="1596" b="1"/>
            </a:lvl5pPr>
            <a:lvl6pPr marL="2279651" indent="0">
              <a:buNone/>
              <a:defRPr sz="1596" b="1"/>
            </a:lvl6pPr>
            <a:lvl7pPr marL="2735582" indent="0">
              <a:buNone/>
              <a:defRPr sz="1596" b="1"/>
            </a:lvl7pPr>
            <a:lvl8pPr marL="3191511" indent="0">
              <a:buNone/>
              <a:defRPr sz="1596" b="1"/>
            </a:lvl8pPr>
            <a:lvl9pPr marL="3647441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27" y="2498696"/>
            <a:ext cx="5169690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7"/>
            <a:ext cx="3921996" cy="1596125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1" y="984911"/>
            <a:ext cx="6156127" cy="4861216"/>
          </a:xfrm>
        </p:spPr>
        <p:txBody>
          <a:bodyPr/>
          <a:lstStyle>
            <a:lvl1pPr>
              <a:defRPr sz="3192"/>
            </a:lvl1pPr>
            <a:lvl2pPr>
              <a:defRPr sz="2792"/>
            </a:lvl2pPr>
            <a:lvl3pPr>
              <a:defRPr sz="2394"/>
            </a:lvl3pPr>
            <a:lvl4pPr>
              <a:defRPr sz="1994"/>
            </a:lvl4pPr>
            <a:lvl5pPr>
              <a:defRPr sz="1994"/>
            </a:lvl5pPr>
            <a:lvl6pPr>
              <a:defRPr sz="1994"/>
            </a:lvl6pPr>
            <a:lvl7pPr>
              <a:defRPr sz="1994"/>
            </a:lvl7pPr>
            <a:lvl8pPr>
              <a:defRPr sz="1994"/>
            </a:lvl8pPr>
            <a:lvl9pPr>
              <a:defRPr sz="19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3"/>
            <a:ext cx="3921996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5930" indent="0">
              <a:buNone/>
              <a:defRPr sz="1397"/>
            </a:lvl2pPr>
            <a:lvl3pPr marL="911861" indent="0">
              <a:buNone/>
              <a:defRPr sz="1196"/>
            </a:lvl3pPr>
            <a:lvl4pPr marL="1367791" indent="0">
              <a:buNone/>
              <a:defRPr sz="997"/>
            </a:lvl4pPr>
            <a:lvl5pPr marL="1823721" indent="0">
              <a:buNone/>
              <a:defRPr sz="997"/>
            </a:lvl5pPr>
            <a:lvl6pPr marL="2279651" indent="0">
              <a:buNone/>
              <a:defRPr sz="997"/>
            </a:lvl6pPr>
            <a:lvl7pPr marL="2735582" indent="0">
              <a:buNone/>
              <a:defRPr sz="997"/>
            </a:lvl7pPr>
            <a:lvl8pPr marL="3191511" indent="0">
              <a:buNone/>
              <a:defRPr sz="997"/>
            </a:lvl8pPr>
            <a:lvl9pPr marL="3647441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7"/>
            <a:ext cx="3921996" cy="1596125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9691" y="984911"/>
            <a:ext cx="6156127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5930" indent="0">
              <a:buNone/>
              <a:defRPr sz="2792"/>
            </a:lvl2pPr>
            <a:lvl3pPr marL="911861" indent="0">
              <a:buNone/>
              <a:defRPr sz="2394"/>
            </a:lvl3pPr>
            <a:lvl4pPr marL="1367791" indent="0">
              <a:buNone/>
              <a:defRPr sz="1994"/>
            </a:lvl4pPr>
            <a:lvl5pPr marL="1823721" indent="0">
              <a:buNone/>
              <a:defRPr sz="1994"/>
            </a:lvl5pPr>
            <a:lvl6pPr marL="2279651" indent="0">
              <a:buNone/>
              <a:defRPr sz="1994"/>
            </a:lvl6pPr>
            <a:lvl7pPr marL="2735582" indent="0">
              <a:buNone/>
              <a:defRPr sz="1994"/>
            </a:lvl7pPr>
            <a:lvl8pPr marL="3191511" indent="0">
              <a:buNone/>
              <a:defRPr sz="1994"/>
            </a:lvl8pPr>
            <a:lvl9pPr marL="3647441" indent="0">
              <a:buNone/>
              <a:defRPr sz="1994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3"/>
            <a:ext cx="3921996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5930" indent="0">
              <a:buNone/>
              <a:defRPr sz="1397"/>
            </a:lvl2pPr>
            <a:lvl3pPr marL="911861" indent="0">
              <a:buNone/>
              <a:defRPr sz="1196"/>
            </a:lvl3pPr>
            <a:lvl4pPr marL="1367791" indent="0">
              <a:buNone/>
              <a:defRPr sz="997"/>
            </a:lvl4pPr>
            <a:lvl5pPr marL="1823721" indent="0">
              <a:buNone/>
              <a:defRPr sz="997"/>
            </a:lvl5pPr>
            <a:lvl6pPr marL="2279651" indent="0">
              <a:buNone/>
              <a:defRPr sz="997"/>
            </a:lvl6pPr>
            <a:lvl7pPr marL="2735582" indent="0">
              <a:buNone/>
              <a:defRPr sz="997"/>
            </a:lvl7pPr>
            <a:lvl8pPr marL="3191511" indent="0">
              <a:buNone/>
              <a:defRPr sz="997"/>
            </a:lvl8pPr>
            <a:lvl9pPr marL="3647441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2179" y="364195"/>
            <a:ext cx="2622054" cy="57970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018" y="364195"/>
            <a:ext cx="7714158" cy="579704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9439441" y="6347287"/>
            <a:ext cx="2492990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成为更健康，更长久的企业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8013" y="2400899"/>
            <a:ext cx="10436194" cy="1164474"/>
          </a:xfrm>
        </p:spPr>
        <p:txBody>
          <a:bodyPr>
            <a:noAutofit/>
          </a:bodyPr>
          <a:lstStyle>
            <a:lvl1pPr algn="l">
              <a:defRPr sz="359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/>
            <a:r>
              <a:rPr lang="zh-CN" altLang="en-US" dirty="0"/>
              <a:t>谢谢</a:t>
            </a:r>
            <a:endParaRPr lang="en-US" dirty="0"/>
          </a:p>
        </p:txBody>
      </p:sp>
      <p:sp>
        <p:nvSpPr>
          <p:cNvPr id="12" name="Content Placeholder 2"/>
          <p:cNvSpPr/>
          <p:nvPr userDrawn="1"/>
        </p:nvSpPr>
        <p:spPr>
          <a:xfrm>
            <a:off x="489277" y="4363643"/>
            <a:ext cx="6412572" cy="1505209"/>
          </a:xfrm>
          <a:prstGeom prst="rect">
            <a:avLst/>
          </a:prstGeom>
        </p:spPr>
        <p:txBody>
          <a:bodyPr vert="horz" lIns="136795" tIns="68397" rIns="136795" bIns="68397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95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Myriad Pro"/>
              </a:rPr>
              <a:t>Guangdong OPPO Mobile Telecommunications Corp., Ltd</a:t>
            </a:r>
          </a:p>
          <a:p>
            <a:pPr algn="l"/>
            <a:endParaRPr lang="en-US" sz="1795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Myriad Pro"/>
            </a:endParaRPr>
          </a:p>
          <a:p>
            <a:pPr algn="just"/>
            <a:r>
              <a:rPr lang="zh-TW" altLang="en-US" sz="1795" dirty="0">
                <a:solidFill>
                  <a:srgbClr val="FFFFFF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华文细黑" panose="02010600040101010101" charset="-122"/>
              </a:rPr>
              <a:t>广东欧珀移动通信有限公司</a:t>
            </a:r>
            <a:endParaRPr lang="en-US" altLang="zh-TW" sz="1795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华文细黑" panose="02010600040101010101" charset="-122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31" y="1119505"/>
            <a:ext cx="9120188" cy="2381521"/>
          </a:xfrm>
        </p:spPr>
        <p:txBody>
          <a:bodyPr anchor="b"/>
          <a:lstStyle>
            <a:lvl1pPr algn="ctr">
              <a:defRPr sz="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031" y="3592866"/>
            <a:ext cx="9120188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11" indent="0" algn="ctr">
              <a:buNone/>
              <a:defRPr sz="1995"/>
            </a:lvl2pPr>
            <a:lvl3pPr marL="912023" indent="0" algn="ctr">
              <a:buNone/>
              <a:defRPr sz="1795"/>
            </a:lvl3pPr>
            <a:lvl4pPr marL="1368034" indent="0" algn="ctr">
              <a:buNone/>
              <a:defRPr sz="1596"/>
            </a:lvl4pPr>
            <a:lvl5pPr marL="1824045" indent="0" algn="ctr">
              <a:buNone/>
              <a:defRPr sz="1596"/>
            </a:lvl5pPr>
            <a:lvl6pPr marL="2280056" indent="0" algn="ctr">
              <a:buNone/>
              <a:defRPr sz="1596"/>
            </a:lvl6pPr>
            <a:lvl7pPr marL="2736068" indent="0" algn="ctr">
              <a:buNone/>
              <a:defRPr sz="1596"/>
            </a:lvl7pPr>
            <a:lvl8pPr marL="3192079" indent="0" algn="ctr">
              <a:buNone/>
              <a:defRPr sz="1596"/>
            </a:lvl8pPr>
            <a:lvl9pPr marL="3648090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58062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86504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84" y="1705385"/>
            <a:ext cx="10488216" cy="2845473"/>
          </a:xfrm>
        </p:spPr>
        <p:txBody>
          <a:bodyPr anchor="b"/>
          <a:lstStyle>
            <a:lvl1pPr>
              <a:defRPr sz="59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684" y="4577778"/>
            <a:ext cx="10488216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11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023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03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04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0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06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07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09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58947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017" y="1820976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27" y="1820976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265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1" y="364196"/>
            <a:ext cx="10488216" cy="1322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02" y="1676882"/>
            <a:ext cx="5144355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11" indent="0">
              <a:buNone/>
              <a:defRPr sz="1995" b="1"/>
            </a:lvl2pPr>
            <a:lvl3pPr marL="912023" indent="0">
              <a:buNone/>
              <a:defRPr sz="1795" b="1"/>
            </a:lvl3pPr>
            <a:lvl4pPr marL="1368034" indent="0">
              <a:buNone/>
              <a:defRPr sz="1596" b="1"/>
            </a:lvl4pPr>
            <a:lvl5pPr marL="1824045" indent="0">
              <a:buNone/>
              <a:defRPr sz="1596" b="1"/>
            </a:lvl5pPr>
            <a:lvl6pPr marL="2280056" indent="0">
              <a:buNone/>
              <a:defRPr sz="1596" b="1"/>
            </a:lvl6pPr>
            <a:lvl7pPr marL="2736068" indent="0">
              <a:buNone/>
              <a:defRPr sz="1596" b="1"/>
            </a:lvl7pPr>
            <a:lvl8pPr marL="3192079" indent="0">
              <a:buNone/>
              <a:defRPr sz="1596" b="1"/>
            </a:lvl8pPr>
            <a:lvl9pPr marL="3648090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02" y="2498697"/>
            <a:ext cx="5144355" cy="367520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27" y="1676882"/>
            <a:ext cx="5169690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11" indent="0">
              <a:buNone/>
              <a:defRPr sz="1995" b="1"/>
            </a:lvl2pPr>
            <a:lvl3pPr marL="912023" indent="0">
              <a:buNone/>
              <a:defRPr sz="1795" b="1"/>
            </a:lvl3pPr>
            <a:lvl4pPr marL="1368034" indent="0">
              <a:buNone/>
              <a:defRPr sz="1596" b="1"/>
            </a:lvl4pPr>
            <a:lvl5pPr marL="1824045" indent="0">
              <a:buNone/>
              <a:defRPr sz="1596" b="1"/>
            </a:lvl5pPr>
            <a:lvl6pPr marL="2280056" indent="0">
              <a:buNone/>
              <a:defRPr sz="1596" b="1"/>
            </a:lvl6pPr>
            <a:lvl7pPr marL="2736068" indent="0">
              <a:buNone/>
              <a:defRPr sz="1596" b="1"/>
            </a:lvl7pPr>
            <a:lvl8pPr marL="3192079" indent="0">
              <a:buNone/>
              <a:defRPr sz="1596" b="1"/>
            </a:lvl8pPr>
            <a:lvl9pPr marL="3648090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27" y="2498697"/>
            <a:ext cx="5169690" cy="367520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4000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9936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48438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1" y="456036"/>
            <a:ext cx="39219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984911"/>
            <a:ext cx="6156127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1" y="2052161"/>
            <a:ext cx="39219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11" indent="0">
              <a:buNone/>
              <a:defRPr sz="1396"/>
            </a:lvl2pPr>
            <a:lvl3pPr marL="912023" indent="0">
              <a:buNone/>
              <a:defRPr sz="1197"/>
            </a:lvl3pPr>
            <a:lvl4pPr marL="1368034" indent="0">
              <a:buNone/>
              <a:defRPr sz="997"/>
            </a:lvl4pPr>
            <a:lvl5pPr marL="1824045" indent="0">
              <a:buNone/>
              <a:defRPr sz="997"/>
            </a:lvl5pPr>
            <a:lvl6pPr marL="2280056" indent="0">
              <a:buNone/>
              <a:defRPr sz="997"/>
            </a:lvl6pPr>
            <a:lvl7pPr marL="2736068" indent="0">
              <a:buNone/>
              <a:defRPr sz="997"/>
            </a:lvl7pPr>
            <a:lvl8pPr marL="3192079" indent="0">
              <a:buNone/>
              <a:defRPr sz="997"/>
            </a:lvl8pPr>
            <a:lvl9pPr marL="3648090" indent="0">
              <a:buNone/>
              <a:defRPr sz="99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19548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1" y="456036"/>
            <a:ext cx="39219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9690" y="984911"/>
            <a:ext cx="6156127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11" indent="0">
              <a:buNone/>
              <a:defRPr sz="2793"/>
            </a:lvl2pPr>
            <a:lvl3pPr marL="912023" indent="0">
              <a:buNone/>
              <a:defRPr sz="2394"/>
            </a:lvl3pPr>
            <a:lvl4pPr marL="1368034" indent="0">
              <a:buNone/>
              <a:defRPr sz="1995"/>
            </a:lvl4pPr>
            <a:lvl5pPr marL="1824045" indent="0">
              <a:buNone/>
              <a:defRPr sz="1995"/>
            </a:lvl5pPr>
            <a:lvl6pPr marL="2280056" indent="0">
              <a:buNone/>
              <a:defRPr sz="1995"/>
            </a:lvl6pPr>
            <a:lvl7pPr marL="2736068" indent="0">
              <a:buNone/>
              <a:defRPr sz="1995"/>
            </a:lvl7pPr>
            <a:lvl8pPr marL="3192079" indent="0">
              <a:buNone/>
              <a:defRPr sz="1995"/>
            </a:lvl8pPr>
            <a:lvl9pPr marL="3648090" indent="0">
              <a:buNone/>
              <a:defRPr sz="199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1" y="2052161"/>
            <a:ext cx="39219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11" indent="0">
              <a:buNone/>
              <a:defRPr sz="1396"/>
            </a:lvl2pPr>
            <a:lvl3pPr marL="912023" indent="0">
              <a:buNone/>
              <a:defRPr sz="1197"/>
            </a:lvl3pPr>
            <a:lvl4pPr marL="1368034" indent="0">
              <a:buNone/>
              <a:defRPr sz="997"/>
            </a:lvl4pPr>
            <a:lvl5pPr marL="1824045" indent="0">
              <a:buNone/>
              <a:defRPr sz="997"/>
            </a:lvl5pPr>
            <a:lvl6pPr marL="2280056" indent="0">
              <a:buNone/>
              <a:defRPr sz="997"/>
            </a:lvl6pPr>
            <a:lvl7pPr marL="2736068" indent="0">
              <a:buNone/>
              <a:defRPr sz="997"/>
            </a:lvl7pPr>
            <a:lvl8pPr marL="3192079" indent="0">
              <a:buNone/>
              <a:defRPr sz="997"/>
            </a:lvl8pPr>
            <a:lvl9pPr marL="3648090" indent="0">
              <a:buNone/>
              <a:defRPr sz="99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66194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7113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4" descr="Screen shot 2013-04-18 at 下午05.58.5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1583" y="1817812"/>
            <a:ext cx="11761243" cy="43070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5570756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 hasCustomPrompt="1"/>
          </p:nvPr>
        </p:nvSpPr>
        <p:spPr>
          <a:xfrm>
            <a:off x="305822" y="2718676"/>
            <a:ext cx="5400143" cy="1458201"/>
          </a:xfrm>
        </p:spPr>
        <p:txBody>
          <a:bodyPr/>
          <a:lstStyle>
            <a:lvl1pPr marL="0" marR="0" indent="0" defTabSz="68395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 sz="6583"/>
            </a:lvl1pPr>
          </a:lstStyle>
          <a:p>
            <a:pPr marL="0" marR="0" lvl="0" indent="0" defTabSz="68395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zh-CN" altLang="en-US" sz="59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研发品质管理部</a:t>
            </a:r>
            <a:br/>
            <a:r>
              <a:rPr kumimoji="0" lang="zh-CN" altLang="en-US" sz="59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j-cs"/>
              </a:rPr>
              <a:t>双周例会 </a:t>
            </a:r>
            <a:endParaRPr kumimoji="0" lang="en-US" sz="598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2179" y="364195"/>
            <a:ext cx="2622054" cy="57970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017" y="364195"/>
            <a:ext cx="7714159" cy="579704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55894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648-BB41-422D-B616-35E9FC081E04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71642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3346" y="414866"/>
            <a:ext cx="10488216" cy="658430"/>
          </a:xfrm>
        </p:spPr>
        <p:txBody>
          <a:bodyPr>
            <a:normAutofit/>
          </a:bodyPr>
          <a:lstStyle>
            <a:lvl1pPr>
              <a:defRPr sz="279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648-BB41-422D-B616-35E9FC081E04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 bwMode="auto">
          <a:xfrm>
            <a:off x="0" y="414865"/>
            <a:ext cx="534314" cy="557089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46" b="1"/>
          </a:p>
        </p:txBody>
      </p:sp>
    </p:spTree>
    <p:extLst>
      <p:ext uri="{BB962C8B-B14F-4D97-AF65-F5344CB8AC3E}">
        <p14:creationId xmlns:p14="http://schemas.microsoft.com/office/powerpoint/2010/main" val="30171278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013" y="1596128"/>
            <a:ext cx="10944225" cy="4514439"/>
          </a:xfrm>
          <a:prstGeom prst="rect">
            <a:avLst/>
          </a:prstGeom>
        </p:spPr>
        <p:txBody>
          <a:bodyPr/>
          <a:lstStyle>
            <a:lvl1pPr>
              <a:defRPr sz="1995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  <a:lvl2pPr>
              <a:defRPr sz="1795">
                <a:latin typeface="OPPOSans R" panose="00020600040101010101" pitchFamily="18" charset="-122"/>
                <a:ea typeface="OPPOSans R" panose="00020600040101010101" pitchFamily="18" charset="-122"/>
              </a:defRPr>
            </a:lvl2pPr>
            <a:lvl3pPr>
              <a:defRPr sz="1596">
                <a:latin typeface="OPPOSans R" panose="00020600040101010101" pitchFamily="18" charset="-122"/>
                <a:ea typeface="OPPOSans R" panose="00020600040101010101" pitchFamily="18" charset="-122"/>
              </a:defRPr>
            </a:lvl3pPr>
            <a:lvl4pPr>
              <a:defRPr sz="1396">
                <a:latin typeface="OPPOSans R" panose="00020600040101010101" pitchFamily="18" charset="-122"/>
                <a:ea typeface="OPPOSans R" panose="00020600040101010101" pitchFamily="18" charset="-122"/>
              </a:defRPr>
            </a:lvl4pPr>
            <a:lvl5pPr>
              <a:defRPr sz="1396">
                <a:latin typeface="OPPOSans R" panose="00020600040101010101" pitchFamily="18" charset="-122"/>
                <a:ea typeface="OPPOSans R" panose="00020600040101010101" pitchFamily="18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t>‹#›</a:t>
            </a:fld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 userDrawn="1"/>
        </p:nvGraphicFramePr>
        <p:xfrm>
          <a:off x="12362579" y="0"/>
          <a:ext cx="1545365" cy="684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451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607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451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9607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795" marB="227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33346" y="414866"/>
            <a:ext cx="10488216" cy="658430"/>
          </a:xfrm>
        </p:spPr>
        <p:txBody>
          <a:bodyPr>
            <a:normAutofit/>
          </a:bodyPr>
          <a:lstStyle>
            <a:lvl1pPr>
              <a:defRPr sz="2793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414865"/>
            <a:ext cx="534314" cy="557089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46" b="1"/>
          </a:p>
        </p:txBody>
      </p:sp>
    </p:spTree>
    <p:extLst>
      <p:ext uri="{BB962C8B-B14F-4D97-AF65-F5344CB8AC3E}">
        <p14:creationId xmlns:p14="http://schemas.microsoft.com/office/powerpoint/2010/main" val="12775396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8181" y="3438647"/>
            <a:ext cx="5769019" cy="4657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 defTabSz="911389" rtl="0" eaLnBrk="1" latinLnBrk="0" hangingPunct="1">
              <a:lnSpc>
                <a:spcPct val="100000"/>
              </a:lnSpc>
              <a:spcBef>
                <a:spcPts val="598"/>
              </a:spcBef>
              <a:buFont typeface="Arial" panose="020B0604020202020204" pitchFamily="34" charset="0"/>
              <a:buNone/>
              <a:defRPr lang="en-US" sz="1396" i="0" u="none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6011" indent="0" algn="ctr">
              <a:buNone/>
              <a:defRPr sz="1995"/>
            </a:lvl2pPr>
            <a:lvl3pPr marL="912023" indent="0" algn="ctr">
              <a:buNone/>
              <a:defRPr sz="1795"/>
            </a:lvl3pPr>
            <a:lvl4pPr marL="1368034" indent="0" algn="ctr">
              <a:buNone/>
              <a:defRPr sz="1596"/>
            </a:lvl4pPr>
            <a:lvl5pPr marL="1824045" indent="0" algn="ctr">
              <a:buNone/>
              <a:defRPr sz="1596"/>
            </a:lvl5pPr>
            <a:lvl6pPr marL="2280056" indent="0" algn="ctr">
              <a:buNone/>
              <a:defRPr sz="1596"/>
            </a:lvl6pPr>
            <a:lvl7pPr marL="2736068" indent="0" algn="ctr">
              <a:buNone/>
              <a:defRPr sz="1596"/>
            </a:lvl7pPr>
            <a:lvl8pPr marL="3192079" indent="0" algn="ctr">
              <a:buNone/>
              <a:defRPr sz="1596"/>
            </a:lvl8pPr>
            <a:lvl9pPr marL="3648090" indent="0" algn="ctr">
              <a:buNone/>
              <a:defRPr sz="1596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8181" y="4826935"/>
            <a:ext cx="4486672" cy="295517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396" b="0" i="0" u="none">
                <a:solidFill>
                  <a:schemeClr val="accent6"/>
                </a:solidFill>
              </a:defRPr>
            </a:lvl1pPr>
            <a:lvl2pPr marL="456011" indent="0">
              <a:buNone/>
              <a:defRPr/>
            </a:lvl2pPr>
            <a:lvl3pPr marL="912023" indent="0">
              <a:buNone/>
              <a:defRPr/>
            </a:lvl3pPr>
            <a:lvl4pPr marL="1368034" indent="0">
              <a:buNone/>
              <a:defRPr/>
            </a:lvl4pPr>
            <a:lvl5pPr marL="1824045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8181" y="5198257"/>
            <a:ext cx="4486672" cy="295517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396" b="0" i="0" u="none">
                <a:solidFill>
                  <a:schemeClr val="accent6"/>
                </a:solidFill>
              </a:defRPr>
            </a:lvl1pPr>
            <a:lvl2pPr marL="456011" indent="0">
              <a:buNone/>
              <a:defRPr/>
            </a:lvl2pPr>
            <a:lvl3pPr marL="912023" indent="0">
              <a:buNone/>
              <a:defRPr/>
            </a:lvl3pPr>
            <a:lvl4pPr marL="1368034" indent="0">
              <a:buNone/>
              <a:defRPr/>
            </a:lvl4pPr>
            <a:lvl5pPr marL="1824045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8181" y="1130145"/>
            <a:ext cx="6678929" cy="2278355"/>
          </a:xfrm>
        </p:spPr>
        <p:txBody>
          <a:bodyPr anchor="b">
            <a:noAutofit/>
          </a:bodyPr>
          <a:lstStyle>
            <a:lvl1pPr algn="l" defTabSz="911389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zh-CN" altLang="en-US" sz="5984" b="1" i="0" u="none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grpSp>
        <p:nvGrpSpPr>
          <p:cNvPr id="184" name="组合 183"/>
          <p:cNvGrpSpPr/>
          <p:nvPr userDrawn="1"/>
        </p:nvGrpSpPr>
        <p:grpSpPr>
          <a:xfrm>
            <a:off x="6222508" y="1100759"/>
            <a:ext cx="6809797" cy="6326238"/>
            <a:chOff x="5199944" y="373599"/>
            <a:chExt cx="7319693" cy="6111994"/>
          </a:xfrm>
        </p:grpSpPr>
        <p:pic>
          <p:nvPicPr>
            <p:cNvPr id="185" name="图片 18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944" y="373599"/>
              <a:ext cx="7319693" cy="6111994"/>
            </a:xfrm>
            <a:prstGeom prst="rect">
              <a:avLst/>
            </a:prstGeom>
            <a:noFill/>
          </p:spPr>
        </p:pic>
        <p:sp>
          <p:nvSpPr>
            <p:cNvPr id="186" name="椭圆 185"/>
            <p:cNvSpPr/>
            <p:nvPr/>
          </p:nvSpPr>
          <p:spPr>
            <a:xfrm>
              <a:off x="6491081" y="5095319"/>
              <a:ext cx="4232538" cy="1051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 dirty="0"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pic>
          <p:nvPicPr>
            <p:cNvPr id="187" name="图片 1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664062" y="1977809"/>
              <a:ext cx="1885785" cy="695201"/>
            </a:xfrm>
            <a:prstGeom prst="rect">
              <a:avLst/>
            </a:prstGeom>
          </p:spPr>
        </p:pic>
        <p:pic>
          <p:nvPicPr>
            <p:cNvPr id="188" name="图片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6838623" y="2325409"/>
              <a:ext cx="3537453" cy="3559628"/>
            </a:xfrm>
            <a:custGeom>
              <a:avLst/>
              <a:gdLst>
                <a:gd name="connsiteX0" fmla="*/ 3432802 w 3537453"/>
                <a:gd name="connsiteY0" fmla="*/ 915573 h 3559628"/>
                <a:gd name="connsiteX1" fmla="*/ 3432802 w 3537453"/>
                <a:gd name="connsiteY1" fmla="*/ 1211283 h 3559628"/>
                <a:gd name="connsiteX2" fmla="*/ 3470451 w 3537453"/>
                <a:gd name="connsiteY2" fmla="*/ 1211283 h 3559628"/>
                <a:gd name="connsiteX3" fmla="*/ 3470451 w 3537453"/>
                <a:gd name="connsiteY3" fmla="*/ 1345630 h 3559628"/>
                <a:gd name="connsiteX4" fmla="*/ 2803072 w 3537453"/>
                <a:gd name="connsiteY4" fmla="*/ 1345630 h 3559628"/>
                <a:gd name="connsiteX5" fmla="*/ 2803072 w 3537453"/>
                <a:gd name="connsiteY5" fmla="*/ 1211283 h 3559628"/>
                <a:gd name="connsiteX6" fmla="*/ 2810502 w 3537453"/>
                <a:gd name="connsiteY6" fmla="*/ 1211283 h 3559628"/>
                <a:gd name="connsiteX7" fmla="*/ 2810502 w 3537453"/>
                <a:gd name="connsiteY7" fmla="*/ 915573 h 3559628"/>
                <a:gd name="connsiteX8" fmla="*/ 3537453 w 3537453"/>
                <a:gd name="connsiteY8" fmla="*/ 0 h 3559628"/>
                <a:gd name="connsiteX9" fmla="*/ 2289678 w 3537453"/>
                <a:gd name="connsiteY9" fmla="*/ 0 h 3559628"/>
                <a:gd name="connsiteX10" fmla="*/ 2289678 w 3537453"/>
                <a:gd name="connsiteY10" fmla="*/ 543832 h 3559628"/>
                <a:gd name="connsiteX11" fmla="*/ 857339 w 3537453"/>
                <a:gd name="connsiteY11" fmla="*/ 543832 h 3559628"/>
                <a:gd name="connsiteX12" fmla="*/ 857339 w 3537453"/>
                <a:gd name="connsiteY12" fmla="*/ 0 h 3559628"/>
                <a:gd name="connsiteX13" fmla="*/ 0 w 3537453"/>
                <a:gd name="connsiteY13" fmla="*/ 0 h 3559628"/>
                <a:gd name="connsiteX14" fmla="*/ 0 w 3537453"/>
                <a:gd name="connsiteY14" fmla="*/ 3559628 h 3559628"/>
                <a:gd name="connsiteX15" fmla="*/ 3537453 w 3537453"/>
                <a:gd name="connsiteY15" fmla="*/ 3559628 h 355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37453" h="3559628">
                  <a:moveTo>
                    <a:pt x="3432802" y="915573"/>
                  </a:moveTo>
                  <a:lnTo>
                    <a:pt x="3432802" y="1211283"/>
                  </a:lnTo>
                  <a:lnTo>
                    <a:pt x="3470451" y="1211283"/>
                  </a:lnTo>
                  <a:lnTo>
                    <a:pt x="3470451" y="1345630"/>
                  </a:lnTo>
                  <a:lnTo>
                    <a:pt x="2803072" y="1345630"/>
                  </a:lnTo>
                  <a:lnTo>
                    <a:pt x="2803072" y="1211283"/>
                  </a:lnTo>
                  <a:lnTo>
                    <a:pt x="2810502" y="1211283"/>
                  </a:lnTo>
                  <a:lnTo>
                    <a:pt x="2810502" y="915573"/>
                  </a:lnTo>
                  <a:close/>
                  <a:moveTo>
                    <a:pt x="3537453" y="0"/>
                  </a:moveTo>
                  <a:lnTo>
                    <a:pt x="2289678" y="0"/>
                  </a:lnTo>
                  <a:lnTo>
                    <a:pt x="2289678" y="543832"/>
                  </a:lnTo>
                  <a:lnTo>
                    <a:pt x="857339" y="543832"/>
                  </a:lnTo>
                  <a:lnTo>
                    <a:pt x="857339" y="0"/>
                  </a:lnTo>
                  <a:lnTo>
                    <a:pt x="0" y="0"/>
                  </a:lnTo>
                  <a:lnTo>
                    <a:pt x="0" y="3559628"/>
                  </a:lnTo>
                  <a:lnTo>
                    <a:pt x="3537453" y="3559628"/>
                  </a:lnTo>
                  <a:close/>
                </a:path>
              </a:pathLst>
            </a:custGeom>
          </p:spPr>
        </p:pic>
        <p:pic>
          <p:nvPicPr>
            <p:cNvPr id="189" name="图片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013646" y="2805428"/>
              <a:ext cx="775565" cy="554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149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4192" y="6420755"/>
            <a:ext cx="204205" cy="202658"/>
          </a:xfrm>
          <a:prstGeom prst="rect">
            <a:avLst/>
          </a:prstGeom>
        </p:spPr>
        <p:txBody>
          <a:bodyPr lIns="25386" tIns="25386" rIns="25386" bIns="25386" anchor="t"/>
          <a:lstStyle>
            <a:lvl1pPr defTabSz="911521">
              <a:defRPr sz="997">
                <a:solidFill>
                  <a:srgbClr val="979795"/>
                </a:solidFill>
                <a:latin typeface="OPPOSans-S R"/>
                <a:ea typeface="OPPOSans-S R"/>
                <a:cs typeface="OPPOSans-S R"/>
                <a:sym typeface="OPPOSans-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26751"/>
            <a:ext cx="12160254" cy="729404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矩形 11"/>
          <p:cNvSpPr/>
          <p:nvPr/>
        </p:nvSpPr>
        <p:spPr>
          <a:xfrm>
            <a:off x="0" y="-226752"/>
            <a:ext cx="12160251" cy="7294040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1521">
              <a:defRPr sz="3200">
                <a:solidFill>
                  <a:srgbClr val="FFFFFF"/>
                </a:solidFill>
              </a:defRPr>
            </a:pPr>
            <a:endParaRPr sz="3192"/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0719" y="1237851"/>
            <a:ext cx="5362862" cy="760416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1pPr>
            <a:lvl2pPr marL="738501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2pPr>
            <a:lvl3pPr marL="1055002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3pPr>
            <a:lvl4pPr marL="1371502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4pPr>
            <a:lvl5pPr marL="1688003" indent="-422002">
              <a:lnSpc>
                <a:spcPct val="130000"/>
              </a:lnSpc>
              <a:defRPr sz="3192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3" name="图片 1" descr="图片 1"/>
          <p:cNvPicPr>
            <a:picLocks noChangeAspect="1"/>
          </p:cNvPicPr>
          <p:nvPr/>
        </p:nvPicPr>
        <p:blipFill>
          <a:blip r:embed="rId3"/>
          <a:srcRect t="18519" b="16754"/>
          <a:stretch>
            <a:fillRect/>
          </a:stretch>
        </p:blipFill>
        <p:spPr>
          <a:xfrm>
            <a:off x="7" y="-226751"/>
            <a:ext cx="5639234" cy="7064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7039075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图片 1" descr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0" y="6465441"/>
            <a:ext cx="664478" cy="1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线条"/>
          <p:cNvSpPr/>
          <p:nvPr/>
        </p:nvSpPr>
        <p:spPr>
          <a:xfrm>
            <a:off x="381862" y="6387306"/>
            <a:ext cx="11396526" cy="2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45599" tIns="45599" rIns="45599" bIns="45599"/>
          <a:lstStyle/>
          <a:p>
            <a:endParaRPr sz="1795"/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0518" y="6420755"/>
            <a:ext cx="147873" cy="139345"/>
          </a:xfrm>
          <a:prstGeom prst="rect">
            <a:avLst/>
          </a:prstGeom>
        </p:spPr>
        <p:txBody>
          <a:bodyPr lIns="25400" tIns="25400" rIns="25400" bIns="25400" anchor="t"/>
          <a:lstStyle>
            <a:lvl1pPr>
              <a:defRPr sz="598">
                <a:solidFill>
                  <a:srgbClr val="929292"/>
                </a:solidFill>
                <a:latin typeface="OPPOSans R"/>
                <a:ea typeface="OPPOSans R"/>
                <a:cs typeface="OPPOSans R"/>
                <a:sym typeface="OPPOSans 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299" name="表格 17"/>
          <p:cNvGraphicFramePr/>
          <p:nvPr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/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4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106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56</a:t>
                      </a:r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 b="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Dark Green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45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200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77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Light Green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202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202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200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Platinum 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R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G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B 250</a:t>
                      </a:r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endParaRPr sz="1400"/>
                    </a:p>
                    <a:p>
                      <a:pPr algn="l" defTabSz="412750">
                        <a:defRPr sz="1400">
                          <a:latin typeface="OPPOSans R"/>
                          <a:ea typeface="OPPOSans R"/>
                          <a:cs typeface="OPPOSans R"/>
                          <a:sym typeface="OPPOSans R"/>
                        </a:defRPr>
                      </a:pPr>
                      <a:r>
                        <a:rPr sz="1400"/>
                        <a:t>White</a:t>
                      </a:r>
                    </a:p>
                  </a:txBody>
                  <a:tcPr marL="22800" marR="22800" marT="22802" marB="22802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0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060420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5570756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  <p:sp>
        <p:nvSpPr>
          <p:cNvPr id="11" name="标题 7"/>
          <p:cNvSpPr>
            <a:spLocks noGrp="1"/>
          </p:cNvSpPr>
          <p:nvPr userDrawn="1">
            <p:ph type="ctrTitle" hasCustomPrompt="1"/>
          </p:nvPr>
        </p:nvSpPr>
        <p:spPr>
          <a:xfrm>
            <a:off x="6988485" y="3458746"/>
            <a:ext cx="4709257" cy="1397740"/>
          </a:xfrm>
        </p:spPr>
        <p:txBody>
          <a:bodyPr>
            <a:normAutofit/>
          </a:bodyPr>
          <a:lstStyle>
            <a:lvl1pPr>
              <a:defRPr sz="4788"/>
            </a:lvl1pPr>
          </a:lstStyle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研发品质管理部</a:t>
            </a:r>
            <a:br/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双周例会</a:t>
            </a:r>
            <a:endParaRPr lang="zh-CN" altLang="en-US" b="1" dirty="0"/>
          </a:p>
        </p:txBody>
      </p:sp>
      <p:pic>
        <p:nvPicPr>
          <p:cNvPr id="12" name="Picture 2" descr="phone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120" y="1880226"/>
            <a:ext cx="8222847" cy="4045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9555" y="1817812"/>
            <a:ext cx="11727295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393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183" y="2370781"/>
            <a:ext cx="10336213" cy="1505525"/>
          </a:xfrm>
        </p:spPr>
        <p:txBody>
          <a:bodyPr anchor="t">
            <a:normAutofit/>
          </a:bodyPr>
          <a:lstStyle>
            <a:lvl1pPr algn="l">
              <a:defRPr sz="3590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560" y="3876306"/>
            <a:ext cx="8512175" cy="1748137"/>
          </a:xfrm>
        </p:spPr>
        <p:txBody>
          <a:bodyPr>
            <a:normAutofit/>
          </a:bodyPr>
          <a:lstStyle>
            <a:lvl1pPr marL="0" indent="0" algn="l">
              <a:buNone/>
              <a:defRPr sz="1795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68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67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1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35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19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03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8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71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5570756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90"/>
          </a:xfrm>
          <a:prstGeom prst="rect">
            <a:avLst/>
          </a:prstGeom>
        </p:spPr>
        <p:txBody>
          <a:bodyPr/>
          <a:lstStyle>
            <a:lvl1pPr marL="384724" indent="-38472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99246"/>
            <a:ext cx="11731521" cy="43296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400900"/>
            <a:ext cx="10436194" cy="811531"/>
          </a:xfrm>
        </p:spPr>
        <p:txBody>
          <a:bodyPr lIns="0" anchor="t">
            <a:normAutofit/>
          </a:bodyPr>
          <a:lstStyle>
            <a:lvl1pPr algn="l">
              <a:defRPr sz="3590" b="0" i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9121" y="6124952"/>
            <a:ext cx="11760645" cy="116698"/>
          </a:xfrm>
          <a:prstGeom prst="rect">
            <a:avLst/>
          </a:prstGeom>
          <a:gradFill>
            <a:gsLst>
              <a:gs pos="0">
                <a:srgbClr val="00925F"/>
              </a:gs>
              <a:gs pos="100000">
                <a:srgbClr val="49B48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3954"/>
            <a:endParaRPr lang="en-US" sz="3590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8013" y="3323681"/>
            <a:ext cx="10436194" cy="2498697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393" b="0" i="0">
                <a:solidFill>
                  <a:schemeClr val="bg1"/>
                </a:solidFill>
                <a:latin typeface="Myriad Pro"/>
                <a:cs typeface="Myriad Pro"/>
              </a:defRPr>
            </a:lvl1pPr>
            <a:lvl2pPr>
              <a:defRPr sz="2095" b="0" i="0">
                <a:solidFill>
                  <a:schemeClr val="bg1"/>
                </a:solidFill>
                <a:latin typeface="Myriad Pro"/>
                <a:cs typeface="Myriad Pro"/>
              </a:defRPr>
            </a:lvl2pPr>
            <a:lvl3pPr>
              <a:defRPr sz="1795" b="0" i="0">
                <a:solidFill>
                  <a:schemeClr val="bg1"/>
                </a:solidFill>
                <a:latin typeface="Myriad Pro"/>
                <a:cs typeface="Myriad Pro"/>
              </a:defRPr>
            </a:lvl3pPr>
            <a:lvl4pPr>
              <a:defRPr sz="1496" b="0" i="0">
                <a:solidFill>
                  <a:schemeClr val="bg1"/>
                </a:solidFill>
                <a:latin typeface="Myriad Pro"/>
                <a:cs typeface="Myriad Pro"/>
              </a:defRPr>
            </a:lvl4pPr>
            <a:lvl5pPr>
              <a:defRPr sz="1346" b="0" i="0">
                <a:solidFill>
                  <a:schemeClr val="bg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6796462" y="6316629"/>
            <a:ext cx="5570756" cy="3225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954"/>
            <a:r>
              <a:rPr lang="zh-CN" altLang="en-US" sz="1496" dirty="0">
                <a:solidFill>
                  <a:srgbClr val="00925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yriad Pro Light"/>
              </a:rPr>
              <a:t>成为全球知名的公司，树立中国企业在全世界健康、长久的典范</a:t>
            </a:r>
            <a:endParaRPr lang="en-US" sz="1496" dirty="0">
              <a:solidFill>
                <a:srgbClr val="0092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yriad Pro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048" y="1590280"/>
            <a:ext cx="5352472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393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2095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795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496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346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496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83954"/>
            <a:fld id="{AE50D92A-B099-4992-A6B4-5CC87C2D8DDE}" type="datetime1">
              <a:rPr lang="zh-CN" altLang="en-US" smtClean="0">
                <a:solidFill>
                  <a:srgbClr val="046937"/>
                </a:solidFill>
              </a:rPr>
              <a:pPr defTabSz="683954"/>
              <a:t>2023/8/29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83954"/>
            <a:fld id="{9380A3BF-C42B-5B4A-8FD1-FDF44958D935}" type="slidenum">
              <a:rPr lang="en-US" sz="2693" smtClean="0">
                <a:solidFill>
                  <a:srgbClr val="046937"/>
                </a:solidFill>
              </a:rPr>
              <a:pPr defTabSz="683954"/>
              <a:t>‹#›</a:t>
            </a:fld>
            <a:endParaRPr lang="en-US" sz="2693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311734" y="1590280"/>
            <a:ext cx="5386006" cy="4261223"/>
          </a:xfrm>
        </p:spPr>
        <p:txBody>
          <a:bodyPr lIns="0"/>
          <a:lstStyle>
            <a:lvl1pPr>
              <a:buClr>
                <a:schemeClr val="accent1"/>
              </a:buClr>
              <a:buSzPct val="70000"/>
              <a:buFont typeface="Wingdings"/>
              <a:buChar char="n"/>
              <a:defRPr sz="2393"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sz="2095"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sz="1795"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sz="1496"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sz="1346"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590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496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83954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-29554" y="1607334"/>
            <a:ext cx="11729407" cy="4307005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393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81505" y="6311809"/>
            <a:ext cx="2837392" cy="364195"/>
          </a:xfrm>
          <a:prstGeom prst="rect">
            <a:avLst/>
          </a:prstGeom>
        </p:spPr>
        <p:txBody>
          <a:bodyPr anchor="t"/>
          <a:lstStyle>
            <a:lvl1pPr algn="r">
              <a:defRPr sz="1496" b="0" i="0">
                <a:solidFill>
                  <a:schemeClr val="accent1"/>
                </a:solidFill>
                <a:latin typeface="+mn-lt"/>
                <a:cs typeface="Myriad Pro Light"/>
              </a:defRPr>
            </a:lvl1pPr>
          </a:lstStyle>
          <a:p>
            <a:pPr defTabSz="683954"/>
            <a:fld id="{26060CBE-F2F4-4C35-A962-0028C6BC2150}" type="datetime1">
              <a:rPr lang="zh-CN" altLang="en-US" smtClean="0">
                <a:solidFill>
                  <a:srgbClr val="046937"/>
                </a:solidFill>
              </a:rPr>
              <a:pPr defTabSz="683954"/>
              <a:t>2023/8/29</a:t>
            </a:fld>
            <a:endParaRPr lang="en-US" dirty="0">
              <a:solidFill>
                <a:srgbClr val="0469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8897" y="6311809"/>
            <a:ext cx="535846" cy="364195"/>
          </a:xfrm>
          <a:prstGeom prst="rect">
            <a:avLst/>
          </a:prstGeom>
        </p:spPr>
        <p:txBody>
          <a:bodyPr anchor="t"/>
          <a:lstStyle>
            <a:lvl1pPr>
              <a:defRPr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83954"/>
            <a:fld id="{9380A3BF-C42B-5B4A-8FD1-FDF44958D935}" type="slidenum">
              <a:rPr lang="en-US" sz="2693" smtClean="0">
                <a:solidFill>
                  <a:srgbClr val="046937"/>
                </a:solidFill>
              </a:rPr>
              <a:pPr defTabSz="683954"/>
              <a:t>‹#›</a:t>
            </a:fld>
            <a:endParaRPr lang="en-US" sz="2693" dirty="0">
              <a:solidFill>
                <a:srgbClr val="046937"/>
              </a:solidFill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6028" y="338298"/>
            <a:ext cx="2366618" cy="524217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90590" y="1369694"/>
            <a:ext cx="11201694" cy="1584"/>
          </a:xfrm>
          <a:prstGeom prst="line">
            <a:avLst/>
          </a:prstGeom>
          <a:ln w="12700"/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90590" y="737346"/>
            <a:ext cx="11201694" cy="587330"/>
          </a:xfrm>
        </p:spPr>
        <p:txBody>
          <a:bodyPr lIns="0" anchor="ctr" anchorCtr="0">
            <a:normAutofit/>
          </a:bodyPr>
          <a:lstStyle>
            <a:lvl1pPr algn="l">
              <a:lnSpc>
                <a:spcPct val="100000"/>
              </a:lnSpc>
              <a:defRPr sz="3590" b="0" i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r>
              <a:rPr lang="zh-CN" altLang="en-US" dirty="0"/>
              <a:t>单击添加内容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237" y="6311809"/>
            <a:ext cx="3850746" cy="364195"/>
          </a:xfrm>
          <a:prstGeom prst="rect">
            <a:avLst/>
          </a:prstGeom>
        </p:spPr>
        <p:txBody>
          <a:bodyPr anchor="t"/>
          <a:lstStyle>
            <a:lvl1pPr algn="l">
              <a:defRPr sz="1496" b="0" i="0">
                <a:solidFill>
                  <a:schemeClr val="accent1"/>
                </a:solidFill>
                <a:latin typeface="Myriad Pro Light"/>
                <a:cs typeface="Myriad Pro Light"/>
              </a:defRPr>
            </a:lvl1pPr>
          </a:lstStyle>
          <a:p>
            <a:pPr defTabSz="683954"/>
            <a:r>
              <a:rPr lang="zh-CN" altLang="en-US">
                <a:solidFill>
                  <a:srgbClr val="046937"/>
                </a:solidFill>
              </a:rPr>
              <a:t>研发品质管理部</a:t>
            </a:r>
            <a:endParaRPr lang="en-US" dirty="0">
              <a:solidFill>
                <a:srgbClr val="046937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84734" indent="-38473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1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486955"/>
            <a:ext cx="5802284" cy="489211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805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805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A 章节页">
    <p:bg>
      <p:bgPr>
        <a:solidFill>
          <a:srgbClr val="2DC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3161"/>
            <a:ext cx="665268" cy="1583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046A38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6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046A38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</p:spTree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512978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590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512978" indent="0">
              <a:buNone/>
              <a:defRPr sz="2020">
                <a:solidFill>
                  <a:schemeClr val="tx1">
                    <a:tint val="75000"/>
                  </a:schemeClr>
                </a:solidFill>
              </a:defRPr>
            </a:lvl2pPr>
            <a:lvl3pPr marL="10259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538935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4pPr>
            <a:lvl5pPr marL="2051914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5pPr>
            <a:lvl6pPr marL="2564892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6pPr>
            <a:lvl7pPr marL="307787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7pPr>
            <a:lvl8pPr marL="3590849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8pPr>
            <a:lvl9pPr marL="4103827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512978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1122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512978">
                <a:spcBef>
                  <a:spcPct val="0"/>
                </a:spcBef>
                <a:spcAft>
                  <a:spcPct val="0"/>
                </a:spcAft>
                <a:defRPr/>
              </a:pPr>
              <a:t>8/29/23</a:t>
            </a:fld>
            <a:endParaRPr lang="en-US" sz="1122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512978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1122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512978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122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2596" tIns="51298" rIns="102596" bIns="51298" numCol="1" rtlCol="0" anchor="t" anchorCtr="0" compatLnSpc="1"/>
          <a:lstStyle/>
          <a:p>
            <a:pPr marL="320612" indent="-320612" algn="ctr" defTabSz="897712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95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8325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8325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83259" fontAlgn="base"/>
            <a:fld id="{9380A3BF-C42B-5B4A-8FD1-FDF44958D935}" type="slidenum">
              <a:rPr lang="en-US" sz="1795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83259" fontAlgn="base"/>
              <a:t>‹#›</a:t>
            </a:fld>
            <a:endParaRPr lang="en-US" sz="1795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1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1066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40" y="68386"/>
              <a:ext cx="3851124" cy="1802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553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13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章节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4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章节标题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65642" y="1228963"/>
            <a:ext cx="5519945" cy="55276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2DC84D"/>
                </a:solidFill>
                <a:latin typeface="OPPOSans B" charset="-122"/>
                <a:ea typeface="OPPOSans B" charset="-122"/>
                <a:cs typeface="OPPOSans B" charset="-122"/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 二级标题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2093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65751" indent="-2657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933336" marR="0" indent="-249365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612320" marR="0" indent="-244377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279904" marR="0" indent="-227990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947488" marR="0" indent="-211604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933336" marR="0" lvl="1" indent="-249365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612320" marR="0" lvl="2" indent="-244377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279904" marR="0" lvl="3" indent="-227990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947488" marR="0" lvl="4" indent="-211604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590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7552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8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95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5386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590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202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5"/>
            <a:ext cx="11131062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693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673"/>
              </a:spcAft>
              <a:defRPr kumimoji="0" sz="8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685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795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673"/>
              </a:spcAft>
              <a:defRPr kumimoji="0" sz="8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5"/>
            <a:ext cx="11131062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693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685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795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84734" indent="-384734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1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486955"/>
            <a:ext cx="5802284" cy="489211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805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805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A 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387244" y="1707486"/>
            <a:ext cx="11391145" cy="458863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512978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590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512978" indent="0">
              <a:buNone/>
              <a:defRPr sz="2020">
                <a:solidFill>
                  <a:schemeClr val="tx1">
                    <a:tint val="75000"/>
                  </a:schemeClr>
                </a:solidFill>
              </a:defRPr>
            </a:lvl2pPr>
            <a:lvl3pPr marL="10259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538935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4pPr>
            <a:lvl5pPr marL="2051914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5pPr>
            <a:lvl6pPr marL="2564892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6pPr>
            <a:lvl7pPr marL="307787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7pPr>
            <a:lvl8pPr marL="3590849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8pPr>
            <a:lvl9pPr marL="4103827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512978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1122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512978">
                <a:spcBef>
                  <a:spcPct val="0"/>
                </a:spcBef>
                <a:spcAft>
                  <a:spcPct val="0"/>
                </a:spcAft>
                <a:defRPr/>
              </a:pPr>
              <a:t>8/29/23</a:t>
            </a:fld>
            <a:endParaRPr lang="en-US" sz="1122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512978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1122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512978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122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2596" tIns="51298" rIns="102596" bIns="51298" numCol="1" rtlCol="0" anchor="t" anchorCtr="0" compatLnSpc="1"/>
          <a:lstStyle/>
          <a:p>
            <a:pPr marL="320612" indent="-320612" algn="ctr" defTabSz="897712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95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8325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83259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83259" fontAlgn="base"/>
            <a:fld id="{9380A3BF-C42B-5B4A-8FD1-FDF44958D935}" type="slidenum">
              <a:rPr lang="en-US" sz="1795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83259" fontAlgn="base"/>
              <a:t>‹#›</a:t>
            </a:fld>
            <a:endParaRPr lang="en-US" sz="1795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10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charset="-122"/>
                <a:ea typeface="OPPOSans R" charset="-122"/>
                <a:cs typeface="OPPOSans R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7" y="1707761"/>
            <a:ext cx="5213751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1066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40" y="68386"/>
              <a:ext cx="3851124" cy="1802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553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13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13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2093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65751" indent="-26575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933336" marR="0" indent="-249365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612320" marR="0" indent="-244377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279904" marR="0" indent="-227990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947488" marR="0" indent="-211604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2093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933336" marR="0" lvl="1" indent="-249365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612320" marR="0" lvl="2" indent="-244377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279904" marR="0" lvl="3" indent="-227990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947488" marR="0" lvl="4" indent="-211604" algn="l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590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7552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83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832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95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5386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590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1025957">
                <a:defRPr/>
              </a:pPr>
              <a:endParaRPr lang="zh-CN" altLang="en-US" sz="2468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202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5"/>
            <a:ext cx="11131062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693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673"/>
              </a:spcAft>
              <a:defRPr kumimoji="0" sz="8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685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795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多媒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673"/>
              </a:spcAft>
              <a:defRPr kumimoji="0" sz="8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1523" y="644765"/>
            <a:ext cx="11131062" cy="50674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693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5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1522" y="241066"/>
            <a:ext cx="2829476" cy="3685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795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0" y="657433"/>
            <a:ext cx="233071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0250" cy="68405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2699" y="6279544"/>
            <a:ext cx="535846" cy="485444"/>
          </a:xfrm>
          <a:prstGeom prst="rect">
            <a:avLst/>
          </a:prstGeom>
        </p:spPr>
        <p:txBody>
          <a:bodyPr anchor="ctr"/>
          <a:lstStyle>
            <a:lvl1pPr algn="r">
              <a:defRPr b="0" i="0">
                <a:latin typeface="Myriad Pro Light" panose="020B0403030403020204"/>
                <a:cs typeface="Myriad Pro Light" panose="020B0403030403020204"/>
              </a:defRPr>
            </a:lvl1pPr>
          </a:lstStyle>
          <a:p>
            <a:pPr defTabSz="683259"/>
            <a:fld id="{9380A3BF-C42B-5B4A-8FD1-FDF44958D935}" type="slidenum">
              <a:rPr lang="en-US" sz="1795" smtClean="0">
                <a:solidFill>
                  <a:srgbClr val="000000">
                    <a:tint val="75000"/>
                  </a:srgbClr>
                </a:solidFill>
              </a:rPr>
              <a:pPr defTabSz="683259"/>
              <a:t>‹#›</a:t>
            </a:fld>
            <a:endParaRPr lang="en-US" sz="1795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562" y="225974"/>
            <a:ext cx="1207701" cy="287267"/>
          </a:xfrm>
          <a:prstGeom prst="rect">
            <a:avLst/>
          </a:prstGeom>
        </p:spPr>
      </p:pic>
      <p:sp>
        <p:nvSpPr>
          <p:cNvPr id="8" name="文本框 7"/>
          <p:cNvSpPr/>
          <p:nvPr userDrawn="1"/>
        </p:nvSpPr>
        <p:spPr bwMode="auto">
          <a:xfrm>
            <a:off x="9722121" y="6539555"/>
            <a:ext cx="2438130" cy="26545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r" defTabSz="1025957" hangingPunct="1">
              <a:spcBef>
                <a:spcPct val="50000"/>
              </a:spcBef>
            </a:pPr>
            <a:r>
              <a:rPr lang="zh-CN" altLang="en-US" sz="1010" b="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文档密级：绝密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0" y="902952"/>
            <a:ext cx="12160250" cy="18241"/>
          </a:xfrm>
          <a:prstGeom prst="line">
            <a:avLst/>
          </a:prstGeom>
          <a:ln w="1270">
            <a:solidFill>
              <a:schemeClr val="accent6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31" y="1119506"/>
            <a:ext cx="9120188" cy="2381521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031" y="3592866"/>
            <a:ext cx="9120188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C 图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235297" y="1081503"/>
            <a:ext cx="5543363" cy="52143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  <a:endParaRPr kumimoji="1"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387133" y="1707761"/>
            <a:ext cx="4332033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</p:spTree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84" y="1705386"/>
            <a:ext cx="10488215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684" y="4577779"/>
            <a:ext cx="10488215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01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127" y="1820977"/>
            <a:ext cx="5168106" cy="43402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364196"/>
            <a:ext cx="10488215" cy="1322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02" y="1676882"/>
            <a:ext cx="5144355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02" y="2498697"/>
            <a:ext cx="5144355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27" y="1676882"/>
            <a:ext cx="5169690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27" y="2498697"/>
            <a:ext cx="5169690" cy="36752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6"/>
            <a:ext cx="39219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984911"/>
            <a:ext cx="6156127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2"/>
            <a:ext cx="39219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02" y="456036"/>
            <a:ext cx="39219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9690" y="984911"/>
            <a:ext cx="6156127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02" y="2052162"/>
            <a:ext cx="39219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2179" y="364195"/>
            <a:ext cx="2622054" cy="57970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018" y="364195"/>
            <a:ext cx="7714158" cy="579704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65760" y="1071211"/>
            <a:ext cx="5689825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6362757" y="1071211"/>
            <a:ext cx="5415631" cy="5238871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  <p:sp>
        <p:nvSpPr>
          <p:cNvPr id="1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6309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22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charset="-122"/>
                <a:ea typeface="OPPOSans M" charset="-122"/>
                <a:cs typeface="OPPOSans M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solidFill>
          <a:srgbClr val="046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365641" y="346745"/>
            <a:ext cx="11391146" cy="535475"/>
          </a:xfrm>
        </p:spPr>
        <p:txBody>
          <a:bodyPr/>
          <a:lstStyle>
            <a:lvl1pPr>
              <a:defRPr>
                <a:solidFill>
                  <a:srgbClr val="2DC84D"/>
                </a:solidFill>
              </a:defRPr>
            </a:lvl1pPr>
          </a:lstStyle>
          <a:p>
            <a:r>
              <a:rPr kumimoji="1" lang="zh-CN" altLang="en-US" dirty="0"/>
              <a:t>单击此处编辑母版标题样式 目录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65759" y="1675299"/>
            <a:ext cx="11390734" cy="4624489"/>
          </a:xfrm>
          <a:prstGeom prst="rect">
            <a:avLst/>
          </a:prstGeom>
        </p:spPr>
        <p:txBody>
          <a:bodyPr/>
          <a:lstStyle>
            <a:lvl1pPr marL="342043" indent="-342043">
              <a:lnSpc>
                <a:spcPct val="150000"/>
              </a:lnSpc>
              <a:buFont typeface="Arial"/>
              <a:buChar char="•"/>
              <a:defRPr>
                <a:solidFill>
                  <a:srgbClr val="2DC84D"/>
                </a:solidFill>
              </a:defRPr>
            </a:lvl1pPr>
            <a:lvl2pPr>
              <a:defRPr>
                <a:solidFill>
                  <a:srgbClr val="2DC84D"/>
                </a:solidFill>
              </a:defRPr>
            </a:lvl2pPr>
            <a:lvl3pPr>
              <a:defRPr>
                <a:solidFill>
                  <a:srgbClr val="2DC84D"/>
                </a:solidFill>
              </a:defRPr>
            </a:lvl3pPr>
            <a:lvl4pPr>
              <a:defRPr>
                <a:solidFill>
                  <a:srgbClr val="2DC84D"/>
                </a:solidFill>
              </a:defRPr>
            </a:lvl4pPr>
            <a:lvl5pPr>
              <a:defRPr>
                <a:solidFill>
                  <a:srgbClr val="2DC84D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Page D 图+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79985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6" name="线条"/>
          <p:cNvSpPr/>
          <p:nvPr/>
        </p:nvSpPr>
        <p:spPr>
          <a:xfrm>
            <a:off x="47735" y="11056"/>
            <a:ext cx="12219297" cy="6829483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7" name="线条"/>
          <p:cNvSpPr/>
          <p:nvPr/>
        </p:nvSpPr>
        <p:spPr>
          <a:xfrm flipH="1">
            <a:off x="-65154" y="51825"/>
            <a:ext cx="12225175" cy="6829466"/>
          </a:xfrm>
          <a:prstGeom prst="line">
            <a:avLst/>
          </a:prstGeom>
          <a:ln w="635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内容占位符 5"/>
          <p:cNvSpPr>
            <a:spLocks noGrp="1"/>
          </p:cNvSpPr>
          <p:nvPr>
            <p:ph sz="quarter" idx="11"/>
          </p:nvPr>
        </p:nvSpPr>
        <p:spPr>
          <a:xfrm>
            <a:off x="387134" y="1707761"/>
            <a:ext cx="4681994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5" name="表格占位符 4"/>
          <p:cNvSpPr>
            <a:spLocks noGrp="1"/>
          </p:cNvSpPr>
          <p:nvPr>
            <p:ph type="tbl" sz="quarter" idx="10"/>
          </p:nvPr>
        </p:nvSpPr>
        <p:spPr>
          <a:xfrm>
            <a:off x="387134" y="1396611"/>
            <a:ext cx="11391526" cy="4603113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1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  <a:r>
              <a:rPr kumimoji="1" lang="en-US" altLang="zh-CN" dirty="0"/>
              <a:t> </a:t>
            </a:r>
            <a:r>
              <a:rPr kumimoji="1" lang="zh-CN" altLang="en-US" dirty="0"/>
              <a:t>汇报标题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01" y="6322647"/>
            <a:ext cx="1185487" cy="281880"/>
          </a:xfrm>
          <a:prstGeom prst="rect">
            <a:avLst/>
          </a:prstGeom>
        </p:spPr>
      </p:pic>
      <p:sp>
        <p:nvSpPr>
          <p:cNvPr id="127" name="Thank you"/>
          <p:cNvSpPr/>
          <p:nvPr/>
        </p:nvSpPr>
        <p:spPr>
          <a:xfrm>
            <a:off x="390101" y="2514107"/>
            <a:ext cx="5802284" cy="434907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 anchor="ctr">
            <a:spAutoFit/>
          </a:bodyPr>
          <a:lstStyle>
            <a:lvl1pPr algn="l">
              <a:lnSpc>
                <a:spcPct val="20000"/>
              </a:lnSpc>
              <a:defRPr sz="5000" b="0">
                <a:solidFill>
                  <a:srgbClr val="2C683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sz="2494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Thank you</a:t>
            </a:r>
            <a:endParaRPr lang="en-US" sz="2494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12362579" y="0"/>
          <a:ext cx="1545707" cy="6840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黑_光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static.smartisanos.cn/jianguopro/assets/images/color-matching-black-bg.2814c67b8bbb8fb56083970d3ee75e7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60250" cy="68405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0222" y="2713058"/>
            <a:ext cx="4942020" cy="1805552"/>
          </a:xfrm>
        </p:spPr>
        <p:txBody>
          <a:bodyPr anchor="b">
            <a:normAutofit/>
          </a:bodyPr>
          <a:lstStyle>
            <a:lvl1pPr marL="0" marR="0" indent="0" algn="l" defTabSz="456057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defRPr sz="3192" b="0" i="0">
                <a:solidFill>
                  <a:schemeClr val="tx1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14846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algn="r" defTabSz="456057">
              <a:spcBef>
                <a:spcPct val="0"/>
              </a:spcBef>
              <a:spcAft>
                <a:spcPct val="0"/>
              </a:spcAft>
              <a:defRPr/>
            </a:pPr>
            <a:fld id="{31D86BBF-D951-474E-AA96-618B11DF1D61}" type="datetime1">
              <a:rPr lang="en-US" altLang="zh-CN" sz="998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algn="r" defTabSz="456057">
                <a:spcBef>
                  <a:spcPct val="0"/>
                </a:spcBef>
                <a:spcAft>
                  <a:spcPct val="0"/>
                </a:spcAft>
                <a:defRPr/>
              </a:pPr>
              <a:t>8/29/23</a:t>
            </a:fld>
            <a:endParaRPr lang="en-US" sz="998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846684" y="6308499"/>
            <a:ext cx="2837392" cy="364195"/>
          </a:xfrm>
          <a:prstGeom prst="rect">
            <a:avLst/>
          </a:prstGeom>
        </p:spPr>
        <p:txBody>
          <a:bodyPr lIns="182880" tIns="91440" rIns="182880" bIns="91440"/>
          <a:lstStyle/>
          <a:p>
            <a:pPr defTabSz="456057">
              <a:spcBef>
                <a:spcPct val="0"/>
              </a:spcBef>
              <a:spcAft>
                <a:spcPct val="0"/>
              </a:spcAft>
              <a:defRPr/>
            </a:pPr>
            <a:fld id="{749D614A-F997-4363-98FF-EC5A54080063}" type="slidenum">
              <a:rPr lang="en-US" sz="998" noProof="1" smtClean="0">
                <a:solidFill>
                  <a:srgbClr val="000000">
                    <a:tint val="75000"/>
                  </a:srgbClr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rPr>
              <a:pPr defTabSz="456057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998" noProof="1">
              <a:solidFill>
                <a:srgbClr val="000000">
                  <a:tint val="75000"/>
                </a:srgbClr>
              </a:solidFill>
              <a:latin typeface="方正兰亭纤黑简体" panose="02000000000000000000" pitchFamily="2" charset="-122"/>
              <a:ea typeface="方正兰亭纤黑简体" panose="02000000000000000000" pitchFamily="2" charset="-122"/>
              <a:cs typeface="方正兰亭纤黑简体" panose="02000000000000000000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Page E 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单击图标添加图片</a:t>
            </a:r>
          </a:p>
        </p:txBody>
      </p:sp>
    </p:spTree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922717" y="6472479"/>
            <a:ext cx="2411322" cy="231883"/>
          </a:xfrm>
        </p:spPr>
        <p:txBody>
          <a:bodyPr/>
          <a:lstStyle/>
          <a:p>
            <a:r>
              <a:rPr lang="en-GB"/>
              <a:t>© 2020 Korn Ferry. All rights reserved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334040" y="6472479"/>
            <a:ext cx="502688" cy="231883"/>
          </a:xfrm>
        </p:spPr>
        <p:txBody>
          <a:bodyPr/>
          <a:lstStyle/>
          <a:p>
            <a:fld id="{8D106B86-2C1D-4C37-AAEC-BECB664F03F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590059" y="0"/>
            <a:ext cx="1584" cy="1113158"/>
          </a:xfrm>
          <a:prstGeom prst="line">
            <a:avLst/>
          </a:prstGeom>
          <a:ln w="38100">
            <a:solidFill>
              <a:srgbClr val="006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6616" y="1551240"/>
            <a:ext cx="10488215" cy="44891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018" y="6340167"/>
            <a:ext cx="2736056" cy="36419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084" y="6340167"/>
            <a:ext cx="4104084" cy="36419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8177" y="6340167"/>
            <a:ext cx="2736056" cy="36419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9455861" y="0"/>
            <a:ext cx="2512803" cy="690388"/>
          </a:xfrm>
          <a:prstGeom prst="rect">
            <a:avLst/>
          </a:prstGeom>
          <a:solidFill>
            <a:schemeClr val="bg1"/>
          </a:solidFill>
          <a:ln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207" tIns="45604" rIns="91207" bIns="45604" numCol="1" rtlCol="0" anchor="t" anchorCtr="0" compatLnSpc="1"/>
          <a:lstStyle/>
          <a:p>
            <a:pPr marL="285036" indent="-285036" algn="ctr" defTabSz="79810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596" b="1" strike="noStrike" noProof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966" y="286607"/>
            <a:ext cx="1192274" cy="28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8013" y="6340167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443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54752" y="6340167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607443" fontAlgn="base"/>
            <a:endParaRPr lang="en-US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123146" y="6279994"/>
            <a:ext cx="535178" cy="484538"/>
          </a:xfrm>
          <a:prstGeom prst="rect">
            <a:avLst/>
          </a:prstGeom>
        </p:spPr>
        <p:txBody>
          <a:bodyPr anchor="ctr"/>
          <a:lstStyle/>
          <a:p>
            <a:pPr defTabSz="607443" fontAlgn="base"/>
            <a:fld id="{9380A3BF-C42B-5B4A-8FD1-FDF44958D935}" type="slidenum">
              <a:rPr lang="en-US" sz="1596" noProof="1" smtClean="0">
                <a:solidFill>
                  <a:srgbClr val="000000">
                    <a:tint val="75000"/>
                  </a:srgbClr>
                </a:solidFill>
                <a:latin typeface="Myriad Pro Light" panose="020B0403030403020204"/>
                <a:ea typeface="宋体" panose="02010600030101010101" pitchFamily="2" charset="-122"/>
                <a:cs typeface="Myriad Pro Light" panose="020B0403030403020204"/>
                <a:sym typeface="Helvetica Light"/>
              </a:rPr>
              <a:pPr defTabSz="607443" fontAlgn="base"/>
              <a:t>‹#›</a:t>
            </a:fld>
            <a:endParaRPr lang="en-US" sz="1596" noProof="1">
              <a:solidFill>
                <a:srgbClr val="000000">
                  <a:tint val="75000"/>
                </a:srgbClr>
              </a:solidFill>
              <a:sym typeface="Helvetica Light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5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405427" y="6422262"/>
            <a:ext cx="5122446" cy="2441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1171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998" b="0" i="0" u="none" strike="noStrike" cap="none" spc="0" normalizeH="0" baseline="0" dirty="0">
                <a:ln>
                  <a:noFill/>
                </a:ln>
                <a:solidFill>
                  <a:srgbClr val="929292"/>
                </a:solidFill>
                <a:effectLst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Helvetica"/>
              </a:defRPr>
            </a:lvl1pPr>
          </a:lstStyle>
          <a:p>
            <a:pPr lvl="0"/>
            <a:r>
              <a:rPr kumimoji="1" lang="zh-CN" altLang="en-US" dirty="0"/>
              <a:t>单击此处编辑母版文本样式 单击这里加入汇报标题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5042560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6564636" y="1707761"/>
            <a:ext cx="5213752" cy="458806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B 内容页2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387134" y="1707761"/>
            <a:ext cx="11391253" cy="4588069"/>
          </a:xfr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450365" y="6378168"/>
            <a:ext cx="4398590" cy="291356"/>
          </a:xfrm>
        </p:spPr>
        <p:txBody>
          <a:bodyPr>
            <a:normAutofit/>
          </a:bodyPr>
          <a:lstStyle>
            <a:lvl1pPr>
              <a:defRPr sz="948" b="0" i="0">
                <a:solidFill>
                  <a:schemeClr val="accent2">
                    <a:lumMod val="75000"/>
                  </a:schemeClr>
                </a:solidFill>
                <a:latin typeface="OPPOSans-S R" charset="-122"/>
                <a:ea typeface="OPPOSans-S R" charset="-122"/>
                <a:cs typeface="OPPOSans-S R" charset="-122"/>
              </a:defRPr>
            </a:lvl1pPr>
          </a:lstStyle>
          <a:p>
            <a:r>
              <a:rPr kumimoji="1" lang="zh-CN" altLang="en-US" dirty="0"/>
              <a:t>单击此处加入汇报标题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" y="0"/>
            <a:ext cx="12159582" cy="6840538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96217" y="-4614"/>
            <a:ext cx="1089543" cy="973134"/>
            <a:chOff x="853731" y="-4879"/>
            <a:chExt cx="4057481" cy="3623561"/>
          </a:xfrm>
        </p:grpSpPr>
        <p:sp>
          <p:nvSpPr>
            <p:cNvPr id="4" name="圆角矩形 3"/>
            <p:cNvSpPr/>
            <p:nvPr/>
          </p:nvSpPr>
          <p:spPr>
            <a:xfrm>
              <a:off x="853731" y="1026395"/>
              <a:ext cx="4057481" cy="259228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09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53731" y="-4879"/>
              <a:ext cx="4057481" cy="2592288"/>
            </a:xfrm>
            <a:prstGeom prst="roundRect">
              <a:avLst>
                <a:gd name="adj" fmla="val 0"/>
              </a:avLst>
            </a:prstGeom>
            <a:solidFill>
              <a:srgbClr val="20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4"/>
            </a:p>
          </p:txBody>
        </p:sp>
        <p:sp>
          <p:nvSpPr>
            <p:cNvPr id="6" name="矩形 5"/>
            <p:cNvSpPr/>
            <p:nvPr/>
          </p:nvSpPr>
          <p:spPr>
            <a:xfrm>
              <a:off x="976139" y="68387"/>
              <a:ext cx="3851125" cy="1629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2269" dirty="0">
                <a:solidFill>
                  <a:schemeClr val="bg1"/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802650" y="787550"/>
            <a:ext cx="476676" cy="68104"/>
            <a:chOff x="9237687" y="2896245"/>
            <a:chExt cx="504056" cy="72008"/>
          </a:xfrm>
          <a:solidFill>
            <a:schemeClr val="bg1">
              <a:lumMod val="75000"/>
            </a:schemeClr>
          </a:solidFill>
        </p:grpSpPr>
        <p:sp>
          <p:nvSpPr>
            <p:cNvPr id="8" name="椭圆 7"/>
            <p:cNvSpPr/>
            <p:nvPr/>
          </p:nvSpPr>
          <p:spPr>
            <a:xfrm>
              <a:off x="9237687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  <p:sp>
          <p:nvSpPr>
            <p:cNvPr id="9" name="椭圆 8"/>
            <p:cNvSpPr/>
            <p:nvPr/>
          </p:nvSpPr>
          <p:spPr>
            <a:xfrm>
              <a:off x="9453711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  <p:sp>
          <p:nvSpPr>
            <p:cNvPr id="10" name="椭圆 9"/>
            <p:cNvSpPr/>
            <p:nvPr/>
          </p:nvSpPr>
          <p:spPr>
            <a:xfrm>
              <a:off x="9669735" y="2896245"/>
              <a:ext cx="72008" cy="72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1"/>
            </a:p>
          </p:txBody>
        </p:sp>
      </p:grpSp>
      <p:sp>
        <p:nvSpPr>
          <p:cNvPr id="11" name="圆角矩形 10"/>
          <p:cNvSpPr/>
          <p:nvPr userDrawn="1"/>
        </p:nvSpPr>
        <p:spPr>
          <a:xfrm>
            <a:off x="9144465" y="6757372"/>
            <a:ext cx="3015786" cy="83166"/>
          </a:xfrm>
          <a:prstGeom prst="roundRect">
            <a:avLst>
              <a:gd name="adj" fmla="val 0"/>
            </a:avLst>
          </a:prstGeom>
          <a:solidFill>
            <a:srgbClr val="20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1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8013" y="1145207"/>
            <a:ext cx="10944225" cy="522702"/>
          </a:xfrm>
        </p:spPr>
        <p:txBody>
          <a:bodyPr lIns="0">
            <a:noAutofit/>
          </a:bodyPr>
          <a:lstStyle>
            <a:lvl1pPr marL="0" indent="0">
              <a:buNone/>
              <a:defRPr sz="1860" b="1" i="0" baseline="0">
                <a:solidFill>
                  <a:srgbClr val="046A38"/>
                </a:solidFill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pPr lvl="0"/>
            <a:r>
              <a:rPr lang="zh-CN" altLang="en-US" dirty="0"/>
              <a:t>内页副标题，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08013" y="1770852"/>
            <a:ext cx="10944225" cy="4380900"/>
          </a:xfrm>
        </p:spPr>
        <p:txBody>
          <a:bodyPr lIns="0" bIns="0" numCol="1">
            <a:noAutofit/>
          </a:bodyPr>
          <a:lstStyle>
            <a:lvl1pPr marL="236263" indent="-2362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1pPr>
            <a:lvl2pPr marL="829770" marR="0" indent="-22169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准黑简体" panose="02000000000000000000" charset="-122"/>
                <a:ea typeface="方正兰亭准黑简体" panose="02000000000000000000" charset="-122"/>
                <a:cs typeface="方正兰亭准黑简体" panose="02000000000000000000" charset="-122"/>
              </a:defRPr>
            </a:lvl2pPr>
            <a:lvl3pPr marL="1433412" marR="0" indent="-217260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3pPr>
            <a:lvl4pPr marL="2026920" marR="0" indent="-202692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4pPr>
            <a:lvl5pPr marL="2620428" marR="0" indent="-18812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 sz="1860" normalizeH="0" baseline="0">
                <a:solidFill>
                  <a:srgbClr val="046A38"/>
                </a:solidFill>
                <a:latin typeface="方正兰亭纤黑简体" panose="02000000000000000000" pitchFamily="2" charset="-122"/>
                <a:ea typeface="方正兰亭纤黑简体" panose="02000000000000000000" pitchFamily="2" charset="-122"/>
                <a:cs typeface="方正兰亭纤黑简体" panose="02000000000000000000" pitchFamily="2" charset="-122"/>
              </a:defRPr>
            </a:lvl5pPr>
          </a:lstStyle>
          <a:p>
            <a:pPr lvl="0"/>
            <a:r>
              <a:rPr lang="zh-CN" altLang="en-US" dirty="0"/>
              <a:t>内文，</a:t>
            </a:r>
            <a:r>
              <a:rPr lang="en-US" altLang="zh-CN" dirty="0"/>
              <a:t>14pt. </a:t>
            </a:r>
            <a:endParaRPr lang="en-US" dirty="0"/>
          </a:p>
          <a:p>
            <a:pPr marL="829770" marR="0" lvl="1" indent="-22169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1433412" marR="0" lvl="2" indent="-217260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026920" marR="0" lvl="3" indent="-202692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  <a:p>
            <a:pPr marL="2620428" marR="0" lvl="4" indent="-188124" algn="l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zh-CN" altLang="en-US" dirty="0"/>
              <a:t>内文，</a:t>
            </a:r>
            <a:r>
              <a:rPr lang="en-US" altLang="zh-CN" dirty="0"/>
              <a:t>14pt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8013" y="563234"/>
            <a:ext cx="10944225" cy="602446"/>
          </a:xfrm>
        </p:spPr>
        <p:txBody>
          <a:bodyPr lIns="0" tIns="0" bIns="0">
            <a:noAutofit/>
          </a:bodyPr>
          <a:lstStyle>
            <a:lvl1pPr algn="l">
              <a:defRPr sz="3192" b="1" i="0">
                <a:latin typeface="方正兰亭中粗黑简体" panose="02000000000000000000" charset="-122"/>
                <a:ea typeface="方正兰亭中粗黑简体" panose="02000000000000000000" charset="-122"/>
                <a:cs typeface="方正兰亭中粗黑简体" panose="02000000000000000000" charset="-122"/>
              </a:defRPr>
            </a:lvl1pPr>
          </a:lstStyle>
          <a:p>
            <a:r>
              <a:rPr lang="zh-CN" altLang="en-US" dirty="0"/>
              <a:t>内页标题，</a:t>
            </a:r>
            <a:r>
              <a:rPr lang="en-US" altLang="zh-CN" dirty="0"/>
              <a:t>24pt</a:t>
            </a:r>
            <a:endParaRPr lang="en-US" dirty="0"/>
          </a:p>
        </p:txBody>
      </p:sp>
      <p:sp>
        <p:nvSpPr>
          <p:cNvPr id="20" name="TextBox 19"/>
          <p:cNvSpPr/>
          <p:nvPr userDrawn="1"/>
        </p:nvSpPr>
        <p:spPr>
          <a:xfrm>
            <a:off x="10433161" y="6319984"/>
            <a:ext cx="1074745" cy="2558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r" defTabSz="607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80A3BF-C42B-5B4A-8FD1-FDF44958D935}" type="slidenum">
              <a:rPr kumimoji="0" lang="en-US" sz="1062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yriad Pro" panose="020B0503030403020204" charset="0"/>
                <a:ea typeface="Myriad Pro" panose="020B0503030403020204" charset="0"/>
                <a:cs typeface="Myriad Pro" panose="020B0503030403020204" charset="0"/>
              </a:rPr>
              <a:pPr marL="0" marR="0" indent="0" algn="r" defTabSz="607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62" dirty="0">
              <a:latin typeface="Myriad Pro" panose="020B0503030403020204" charset="0"/>
              <a:ea typeface="Myriad Pro" panose="020B0503030403020204" charset="0"/>
              <a:cs typeface="Myriad Pro" panose="020B0503030403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) Title Slide / End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3791" y="1949661"/>
            <a:ext cx="10436194" cy="811531"/>
          </a:xfrm>
        </p:spPr>
        <p:txBody>
          <a:bodyPr lIns="0" tIns="0" anchor="t">
            <a:normAutofit/>
          </a:bodyPr>
          <a:lstStyle>
            <a:lvl1pPr algn="l">
              <a:defRPr sz="4788" b="1" i="0">
                <a:solidFill>
                  <a:srgbClr val="000000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r>
              <a:rPr lang="zh-CN" altLang="en-US" dirty="0"/>
              <a:t>标题，方正兰亭中粗黑，</a:t>
            </a:r>
            <a:r>
              <a:rPr lang="en-US" altLang="zh-CN" dirty="0"/>
              <a:t>36pt</a:t>
            </a:r>
            <a:r>
              <a:rPr lang="zh-CN" altLang="en-US" dirty="0"/>
              <a:t>，黑色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3194" y="2958924"/>
            <a:ext cx="10437548" cy="2332961"/>
          </a:xfrm>
        </p:spPr>
        <p:txBody>
          <a:bodyPr lIns="0" tIns="0">
            <a:normAutofit/>
          </a:bodyPr>
          <a:lstStyle>
            <a:lvl1pPr marL="0" indent="0">
              <a:buNone/>
              <a:defRPr sz="3192" b="1" i="0">
                <a:solidFill>
                  <a:srgbClr val="046A38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  <a:cs typeface="方正兰亭中粗黑_GBK" panose="02000000000000000000" pitchFamily="2" charset="-122"/>
              </a:defRPr>
            </a:lvl1pPr>
          </a:lstStyle>
          <a:p>
            <a:pPr lvl="0"/>
            <a:r>
              <a:rPr lang="zh-CN" altLang="en-US" dirty="0"/>
              <a:t>副标题，方正兰亭中粗黑，</a:t>
            </a:r>
            <a:r>
              <a:rPr lang="en-US" altLang="zh-CN" dirty="0"/>
              <a:t>24pt</a:t>
            </a:r>
            <a:r>
              <a:rPr lang="zh-CN" altLang="en-US" dirty="0"/>
              <a:t>，品牌绿色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08" y="244111"/>
            <a:ext cx="1372571" cy="326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5266132" y="753296"/>
            <a:ext cx="1492356" cy="1434418"/>
            <a:chOff x="3533569" y="1591299"/>
            <a:chExt cx="1919159" cy="1844547"/>
          </a:xfrm>
        </p:grpSpPr>
        <p:sp>
          <p:nvSpPr>
            <p:cNvPr id="14" name="椭圆 13"/>
            <p:cNvSpPr/>
            <p:nvPr/>
          </p:nvSpPr>
          <p:spPr bwMode="auto">
            <a:xfrm>
              <a:off x="3724536" y="1707654"/>
              <a:ext cx="1728192" cy="1728192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椭圆 14"/>
            <p:cNvSpPr/>
            <p:nvPr userDrawn="1"/>
          </p:nvSpPr>
          <p:spPr bwMode="auto">
            <a:xfrm flipV="1">
              <a:off x="3533569" y="2662094"/>
              <a:ext cx="179255" cy="179255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椭圆 15"/>
            <p:cNvSpPr/>
            <p:nvPr userDrawn="1"/>
          </p:nvSpPr>
          <p:spPr bwMode="auto">
            <a:xfrm flipV="1">
              <a:off x="4900710" y="1591299"/>
              <a:ext cx="129114" cy="129114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椭圆 16"/>
            <p:cNvSpPr/>
            <p:nvPr userDrawn="1"/>
          </p:nvSpPr>
          <p:spPr bwMode="auto">
            <a:xfrm flipV="1">
              <a:off x="5171073" y="3298016"/>
              <a:ext cx="80458" cy="80458"/>
            </a:xfrm>
            <a:prstGeom prst="ellipse">
              <a:avLst/>
            </a:prstGeom>
            <a:solidFill>
              <a:srgbClr val="009561"/>
            </a:solidFill>
            <a:ln w="9525" cap="flat" cmpd="sng" algn="ctr">
              <a:noFill/>
              <a:prstDash val="solid"/>
              <a:headEnd type="none"/>
              <a:tailEnd type="none"/>
            </a:ln>
            <a:effectLst/>
          </p:spPr>
          <p:txBody>
            <a:bodyPr vert="horz" wrap="square" lIns="91436" tIns="45718" rIns="91436" bIns="45718" numCol="1" rtlCol="0" anchor="ctr" anchorCtr="0" compatLnSpc="1"/>
            <a:lstStyle/>
            <a:p>
              <a:pPr algn="ctr" defTabSz="912114">
                <a:defRPr/>
              </a:pPr>
              <a:endParaRPr lang="zh-CN" altLang="en-US" sz="2195" kern="0" dirty="0">
                <a:solidFill>
                  <a:srgbClr val="FFFFFF">
                    <a:alpha val="9882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624664" y="1085909"/>
            <a:ext cx="897702" cy="769197"/>
          </a:xfrm>
          <a:prstGeom prst="rect">
            <a:avLst/>
          </a:prstGeom>
        </p:spPr>
        <p:txBody>
          <a:bodyPr/>
          <a:lstStyle>
            <a:lvl1pPr algn="ctr">
              <a:defRPr sz="1795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</a:t>
            </a:r>
            <a:br/>
            <a:r>
              <a:rPr lang="zh-CN" altLang="en-US" dirty="0"/>
              <a:t>内容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4595" y="644766"/>
            <a:ext cx="11131062" cy="46048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394" b="1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主要结论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7984" y="6432798"/>
            <a:ext cx="1247691" cy="193182"/>
          </a:xfrm>
          <a:prstGeom prst="rect">
            <a:avLst/>
          </a:prstGeom>
        </p:spPr>
        <p:txBody>
          <a:bodyPr vert="horz" wrap="square" lIns="108000" tIns="0" rIns="108000" bIns="0" numCol="1" anchor="t" anchorCtr="0" compatLnSpc="1"/>
          <a:lstStyle>
            <a:lvl1pPr algn="r">
              <a:lnSpc>
                <a:spcPct val="120000"/>
              </a:lnSpc>
              <a:spcAft>
                <a:spcPts val="599"/>
              </a:spcAft>
              <a:defRPr kumimoji="0" sz="798">
                <a:solidFill>
                  <a:srgbClr val="BFBFBF"/>
                </a:solidFill>
                <a:ea typeface="Microsoft YaHei" panose="020B0503020204020204" charset="-122"/>
              </a:defRPr>
            </a:lvl1pPr>
          </a:lstStyle>
          <a:p>
            <a:fld id="{EC16F3CB-A5CB-4BE9-A44C-4B3FAB26D079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4593" y="241066"/>
            <a:ext cx="2829476" cy="3376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96" b="0">
                <a:solidFill>
                  <a:srgbClr val="009561"/>
                </a:solidFill>
                <a:ea typeface="Microsoft YaHei" panose="020B0503020204020204" charset="-122"/>
              </a:defRPr>
            </a:lvl1pPr>
          </a:lstStyle>
          <a:p>
            <a:pPr lvl="0"/>
            <a:r>
              <a:rPr lang="zh-CN" altLang="en-US" dirty="0"/>
              <a:t>副标题</a:t>
            </a:r>
          </a:p>
        </p:txBody>
      </p:sp>
      <p:sp>
        <p:nvSpPr>
          <p:cNvPr id="8" name="媒体占位符 2"/>
          <p:cNvSpPr>
            <a:spLocks noGrp="1"/>
          </p:cNvSpPr>
          <p:nvPr>
            <p:ph type="media" sz="quarter" idx="14"/>
          </p:nvPr>
        </p:nvSpPr>
        <p:spPr>
          <a:xfrm>
            <a:off x="912019" y="1366228"/>
            <a:ext cx="9778867" cy="396497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" y="657433"/>
            <a:ext cx="387406" cy="460489"/>
          </a:xfrm>
          <a:prstGeom prst="rect">
            <a:avLst/>
          </a:prstGeom>
          <a:solidFill>
            <a:schemeClr val="bg1">
              <a:lumMod val="75000"/>
              <a:alpha val="67059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73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1" y="312967"/>
            <a:ext cx="11391146" cy="53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/>
        </p:nvSpPr>
        <p:spPr>
          <a:xfrm>
            <a:off x="381862" y="6387307"/>
            <a:ext cx="11396527" cy="0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 defTabSz="683954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" name="pg. xx"/>
          <p:cNvSpPr/>
          <p:nvPr/>
        </p:nvSpPr>
        <p:spPr>
          <a:xfrm>
            <a:off x="10415171" y="6420756"/>
            <a:ext cx="1363219" cy="161109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83954"/>
            <a:fld id="{00E22F85-807F-CA40-8F16-B425A1EE1DAC}" type="slidenum">
              <a:rPr lang="uk-UA" sz="673" smtClean="0">
                <a:latin typeface="OPPOSans R" charset="-122"/>
                <a:ea typeface="OPPOSans R" charset="-122"/>
                <a:cs typeface="OPPOSans R" charset="-122"/>
              </a:rPr>
              <a:pPr defTabSz="683954"/>
              <a:t>‹#›</a:t>
            </a:fld>
            <a:endParaRPr sz="673" dirty="0">
              <a:latin typeface="OPPOSans R" charset="-122"/>
              <a:ea typeface="OPPOSans R" charset="-122"/>
              <a:cs typeface="OPPOSans R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7"/>
            <a:ext cx="11391146" cy="43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</p:sldLayoutIdLst>
  <p:hf hdr="0" dt="0"/>
  <p:txStyles>
    <p:titleStyle>
      <a:lvl1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5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charset="-122"/>
          <a:ea typeface="OPPOSans B" charset="-122"/>
          <a:cs typeface="OPPOSans B" charset="-122"/>
          <a:sym typeface="OPPOSans B"/>
        </a:defRPr>
      </a:lvl1pPr>
      <a:lvl2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2pPr>
      <a:lvl3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3pPr>
      <a:lvl4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4pPr>
      <a:lvl5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5pPr>
      <a:lvl6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6pPr>
      <a:lvl7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7pPr>
      <a:lvl8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8pPr>
      <a:lvl9pPr marL="0" marR="0" indent="0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9pPr>
    </p:titleStyle>
    <p:bodyStyle>
      <a:lvl1pPr marL="0" marR="0" indent="0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9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1pPr>
      <a:lvl2pPr marL="712452" marR="0" indent="-356226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46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2pPr>
      <a:lvl3pPr marL="1068678" marR="0" indent="-356226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24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3pPr>
      <a:lvl4pPr marL="1424904" marR="0" indent="-356226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4pPr>
      <a:lvl5pPr marL="1781130" marR="0" indent="-356226" algn="l" defTabSz="463094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5pPr>
      <a:lvl6pPr marL="2137356" marR="0" indent="-356226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6pPr>
      <a:lvl7pPr marL="2493582" marR="0" indent="-356226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7pPr>
      <a:lvl8pPr marL="2849809" marR="0" indent="-356226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8pPr>
      <a:lvl9pPr marL="3206035" marR="0" indent="-356226" algn="l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9pPr>
    </p:bodyStyle>
    <p:otherStyle>
      <a:lvl1pPr marL="0" marR="0" indent="0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28241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56482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84724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512966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641207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769449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97690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025931" algn="ctr" defTabSz="463094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017" y="364196"/>
            <a:ext cx="1048821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017" y="1820976"/>
            <a:ext cx="1048821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01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AE648-BB41-422D-B616-35E9FC081E04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083" y="6340166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817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4B85-DB97-41EC-9FE6-541D5C036D9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30" y="185265"/>
            <a:ext cx="1418696" cy="3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6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</p:sldLayoutIdLst>
  <p:txStyles>
    <p:titleStyle>
      <a:lvl1pPr algn="l" defTabSz="912023" rtl="0" eaLnBrk="1" latinLnBrk="0" hangingPunct="1">
        <a:lnSpc>
          <a:spcPct val="90000"/>
        </a:lnSpc>
        <a:spcBef>
          <a:spcPct val="0"/>
        </a:spcBef>
        <a:buNone/>
        <a:defRPr sz="2793" b="1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1pPr>
    </p:titleStyle>
    <p:bodyStyle>
      <a:lvl1pPr marL="228006" indent="-228006" algn="l" defTabSz="912023" rtl="0" eaLnBrk="1" latinLnBrk="0" hangingPunct="1">
        <a:lnSpc>
          <a:spcPct val="90000"/>
        </a:lnSpc>
        <a:spcBef>
          <a:spcPts val="997"/>
        </a:spcBef>
        <a:buFont typeface="Arial" panose="020B0604020202020204"/>
        <a:buChar char="•"/>
        <a:defRPr sz="2394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1pPr>
      <a:lvl2pPr marL="684017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2194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2pPr>
      <a:lvl3pPr marL="1140028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3pPr>
      <a:lvl4pPr marL="1596039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4pPr>
      <a:lvl5pPr marL="2052051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596" kern="1200">
          <a:solidFill>
            <a:schemeClr val="tx1"/>
          </a:solidFill>
          <a:latin typeface="OPPOSans-S M" panose="00020600040101010101" pitchFamily="18" charset="-122"/>
          <a:ea typeface="OPPOSans-S M" panose="00020600040101010101" pitchFamily="18" charset="-122"/>
          <a:cs typeface="OPPOSans-S M" panose="00020600040101010101" pitchFamily="18" charset="-122"/>
        </a:defRPr>
      </a:lvl5pPr>
      <a:lvl6pPr marL="2508062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073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085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96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11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23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4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5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056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068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079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09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61109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673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673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</p:sldLayoutIdLst>
  <p:hf sldNum="0" hdr="0" ftr="0"/>
  <p:txStyles>
    <p:titleStyle>
      <a:lvl1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5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69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712470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46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1068705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24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424940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781175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2137410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493645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849880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3206115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28245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56489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84734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512978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641223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769468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897712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1025957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795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61109"/>
          </a:xfrm>
          <a:prstGeom prst="rect">
            <a:avLst/>
          </a:prstGeom>
          <a:ln w="12700">
            <a:miter lim="400000"/>
          </a:ln>
        </p:spPr>
        <p:txBody>
          <a:bodyPr lIns="28499" tIns="28499" rIns="28499" bIns="28499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673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673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</p:sldLayoutIdLst>
  <p:hf sldNum="0" hdr="0" ftr="0"/>
  <p:txStyles>
    <p:titleStyle>
      <a:lvl1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5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4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693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712470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468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1068705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24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424940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781175" marR="0" indent="-356235" algn="l" defTabSz="463106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020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2137410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493645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849880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3206115" marR="0" indent="-356235" algn="l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693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28245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56489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84734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512978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641223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769468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897712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1025957" algn="ctr" defTabSz="4631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4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018" y="364196"/>
            <a:ext cx="10488215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018" y="1820977"/>
            <a:ext cx="10488215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018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DF8B5-73D9-5F4E-9590-D9DF25C83D5B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084" y="6340167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177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9CFA0-7533-B441-9BC2-0EBBD7CDDD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43263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99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99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</p:sldLayoutIdLst>
  <p:hf sldNum="0" hdr="0" ftr="0"/>
  <p:txStyles>
    <p:titleStyle>
      <a:lvl1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94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633413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950119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266825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583531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900238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216944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533650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850356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14014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28029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42043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56057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70071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84086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98100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912114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2" y="312965"/>
            <a:ext cx="11391146" cy="53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 userDrawn="1"/>
        </p:nvSpPr>
        <p:spPr>
          <a:xfrm>
            <a:off x="381862" y="6387307"/>
            <a:ext cx="11396526" cy="1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 b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pg. xx"/>
          <p:cNvSpPr/>
          <p:nvPr userDrawn="1"/>
        </p:nvSpPr>
        <p:spPr>
          <a:xfrm>
            <a:off x="10415171" y="6420756"/>
            <a:ext cx="1363219" cy="143263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00E22F85-807F-CA40-8F16-B425A1EE1DAC}" type="slidenum">
              <a:rPr lang="uk-UA" sz="599" smtClean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‹#›</a:t>
            </a:fld>
            <a:endParaRPr sz="599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 userDrawn="1"/>
        </p:nvGraphicFramePr>
        <p:xfrm>
          <a:off x="12362579" y="0"/>
          <a:ext cx="1545707" cy="68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106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56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Dark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T>
                    <a:solidFill>
                      <a:srgbClr val="046A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45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77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Light</a:t>
                      </a:r>
                      <a:r>
                        <a:rPr lang="zh-CN" altLang="en-US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 </a:t>
                      </a:r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Green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2DC8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202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200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kern="1200" dirty="0">
                          <a:solidFill>
                            <a:schemeClr val="dk1"/>
                          </a:solidFill>
                          <a:effectLst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Platinum </a:t>
                      </a:r>
                      <a:endParaRPr lang="en-US" altLang="zh-CN" sz="1400" b="0" dirty="0">
                        <a:effectLst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solidFill>
                      <a:srgbClr val="CACA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135">
                <a:tc>
                  <a:txBody>
                    <a:bodyPr/>
                    <a:lstStyle/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R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G 250</a:t>
                      </a: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B 250</a:t>
                      </a:r>
                    </a:p>
                    <a:p>
                      <a:pPr algn="l"/>
                      <a:endParaRPr lang="en-US" altLang="zh-CN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  <a:p>
                      <a:pPr algn="l"/>
                      <a:r>
                        <a:rPr lang="en-US" altLang="zh-CN" sz="1400" b="0" dirty="0"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R" panose="00020600040101010101" pitchFamily="18" charset="-122"/>
                        </a:rPr>
                        <a:t>White</a:t>
                      </a:r>
                      <a:endParaRPr lang="zh-CN" altLang="en-US" sz="1400" b="0" dirty="0"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R" panose="00020600040101010101" pitchFamily="18" charset="-122"/>
                      </a:endParaRPr>
                    </a:p>
                  </a:txBody>
                  <a:tcPr marL="45601" marR="45601" marT="22802" marB="22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/>
                      <a:tailEnd type="none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5"/>
            <a:ext cx="1139114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</p:sldLayoutIdLst>
  <p:hf sldNum="0" hdr="0" ftr="0"/>
  <p:txStyles>
    <p:titleStyle>
      <a:lvl1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94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1pPr>
      <a:lvl2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2pPr>
      <a:lvl3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3pPr>
      <a:lvl4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4pPr>
      <a:lvl5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5pPr>
      <a:lvl6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6pPr>
      <a:lvl7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7pPr>
      <a:lvl8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8pPr>
      <a:lvl9pPr marL="0" marR="0" indent="0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panose="00020600040101010101" charset="-122"/>
          <a:ea typeface="OPPOSans B" panose="00020600040101010101" charset="-122"/>
          <a:cs typeface="OPPOSans B" panose="00020600040101010101" charset="-122"/>
          <a:sym typeface="OPPOSans B" panose="00020600040101010101" charset="-122"/>
        </a:defRPr>
      </a:lvl9pPr>
    </p:titleStyle>
    <p:bodyStyle>
      <a:lvl1pPr marL="0" marR="0" indent="0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1pPr>
      <a:lvl2pPr marL="633413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1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2pPr>
      <a:lvl3pPr marL="950119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3pPr>
      <a:lvl4pPr marL="1266825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4pPr>
      <a:lvl5pPr marL="1583531" marR="0" indent="-316706" algn="l" defTabSz="411718" latinLnBrk="0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5pPr>
      <a:lvl6pPr marL="1900238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6pPr>
      <a:lvl7pPr marL="2216944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7pPr>
      <a:lvl8pPr marL="2533650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8pPr>
      <a:lvl9pPr marL="2850356" marR="0" indent="-316706" algn="l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 panose="00020600040101010101" pitchFamily="18" charset="-122"/>
          <a:ea typeface="OPPOSans M" panose="00020600040101010101" pitchFamily="18" charset="-122"/>
          <a:cs typeface="OPPOSans M" panose="00020600040101010101" pitchFamily="18" charset="-122"/>
          <a:sym typeface="OPPOSans M" panose="00020600040101010101" pitchFamily="18" charset="-122"/>
        </a:defRPr>
      </a:lvl9pPr>
    </p:bodyStyle>
    <p:otherStyle>
      <a:lvl1pPr marL="0" marR="0" indent="0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1pPr>
      <a:lvl2pPr marL="0" marR="0" indent="114014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2pPr>
      <a:lvl3pPr marL="0" marR="0" indent="228029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3pPr>
      <a:lvl4pPr marL="0" marR="0" indent="342043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4pPr>
      <a:lvl5pPr marL="0" marR="0" indent="456057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5pPr>
      <a:lvl6pPr marL="0" marR="0" indent="570071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6pPr>
      <a:lvl7pPr marL="0" marR="0" indent="684086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7pPr>
      <a:lvl8pPr marL="0" marR="0" indent="798100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8pPr>
      <a:lvl9pPr marL="0" marR="0" indent="912114" algn="ctr" defTabSz="41171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5641" y="6465441"/>
            <a:ext cx="664477" cy="157997"/>
          </a:xfrm>
          <a:prstGeom prst="rect">
            <a:avLst/>
          </a:prstGeom>
        </p:spPr>
      </p:pic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387241" y="312967"/>
            <a:ext cx="11391146" cy="53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 </a:t>
            </a:r>
            <a:r>
              <a:rPr kumimoji="1" lang="en-US" altLang="zh-CN" dirty="0"/>
              <a:t>OPPO Sans B 50pt.</a:t>
            </a:r>
            <a:endParaRPr kumimoji="1" lang="zh-CN" altLang="en-US" dirty="0"/>
          </a:p>
        </p:txBody>
      </p:sp>
      <p:sp>
        <p:nvSpPr>
          <p:cNvPr id="11" name="线条"/>
          <p:cNvSpPr/>
          <p:nvPr/>
        </p:nvSpPr>
        <p:spPr>
          <a:xfrm>
            <a:off x="381862" y="6387307"/>
            <a:ext cx="11396527" cy="0"/>
          </a:xfrm>
          <a:prstGeom prst="line">
            <a:avLst/>
          </a:prstGeom>
          <a:ln w="25400">
            <a:solidFill>
              <a:srgbClr val="CACAC8"/>
            </a:solidFill>
            <a:miter lim="400000"/>
          </a:ln>
        </p:spPr>
        <p:txBody>
          <a:bodyPr lIns="0" tIns="0" rIns="0" bIns="0" anchor="ctr"/>
          <a:lstStyle/>
          <a:p>
            <a:pPr defTabSz="60806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96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6" name="pg. xx"/>
          <p:cNvSpPr/>
          <p:nvPr/>
        </p:nvSpPr>
        <p:spPr>
          <a:xfrm>
            <a:off x="10415171" y="6420756"/>
            <a:ext cx="1363219" cy="143263"/>
          </a:xfrm>
          <a:prstGeom prst="rect">
            <a:avLst/>
          </a:prstGeom>
          <a:ln w="12700">
            <a:miter lim="400000"/>
          </a:ln>
        </p:spPr>
        <p:txBody>
          <a:bodyPr lIns="25335" tIns="25335" rIns="25335" bIns="25335">
            <a:spAutoFit/>
          </a:bodyPr>
          <a:lstStyle>
            <a:lvl1pPr algn="r">
              <a:defRPr sz="2000" b="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08061"/>
            <a:fld id="{00E22F85-807F-CA40-8F16-B425A1EE1DAC}" type="slidenum">
              <a:rPr lang="uk-UA" sz="599" smtClean="0">
                <a:latin typeface="OPPOSans R" charset="-122"/>
                <a:ea typeface="OPPOSans R" charset="-122"/>
                <a:cs typeface="OPPOSans R" charset="-122"/>
              </a:rPr>
              <a:pPr defTabSz="608061"/>
              <a:t>‹#›</a:t>
            </a:fld>
            <a:endParaRPr sz="599" dirty="0">
              <a:latin typeface="OPPOSans R" charset="-122"/>
              <a:ea typeface="OPPOSans R" charset="-122"/>
              <a:cs typeface="OPPOSans R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"/>
          </p:nvPr>
        </p:nvSpPr>
        <p:spPr>
          <a:xfrm>
            <a:off x="387241" y="1801977"/>
            <a:ext cx="11391146" cy="434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</p:sldLayoutIdLst>
  <p:hf hdr="0" dt="0"/>
  <p:txStyles>
    <p:titleStyle>
      <a:lvl1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94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 charset="-122"/>
          <a:ea typeface="OPPOSans B" charset="-122"/>
          <a:cs typeface="OPPOSans B" charset="-122"/>
          <a:sym typeface="OPPOSans B"/>
        </a:defRPr>
      </a:lvl1pPr>
      <a:lvl2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2pPr>
      <a:lvl3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3pPr>
      <a:lvl4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4pPr>
      <a:lvl5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5pPr>
      <a:lvl6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6pPr>
      <a:lvl7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7pPr>
      <a:lvl8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8pPr>
      <a:lvl9pPr marL="0" marR="0" indent="0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89" b="0" i="0" u="none" strike="noStrike" cap="none" spc="0" baseline="0">
          <a:ln>
            <a:noFill/>
          </a:ln>
          <a:solidFill>
            <a:srgbClr val="046A38"/>
          </a:solidFill>
          <a:uFillTx/>
          <a:latin typeface="OPPOSans B"/>
          <a:ea typeface="OPPOSans B"/>
          <a:cs typeface="OPPOSans B"/>
          <a:sym typeface="OPPOSans B"/>
        </a:defRPr>
      </a:lvl9pPr>
    </p:titleStyle>
    <p:bodyStyle>
      <a:lvl1pPr marL="0" marR="0" indent="0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4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1pPr>
      <a:lvl2pPr marL="633397" marR="0" indent="-316698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1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2pPr>
      <a:lvl3pPr marL="950095" marR="0" indent="-316698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9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3pPr>
      <a:lvl4pPr marL="1266793" marR="0" indent="-316698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4pPr>
      <a:lvl5pPr marL="1583491" marR="0" indent="-316698" algn="l" defTabSz="411708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1795" b="0" i="0" u="none" strike="noStrike" cap="none" spc="0" baseline="0">
          <a:ln>
            <a:noFill/>
          </a:ln>
          <a:solidFill>
            <a:srgbClr val="5E5E5E"/>
          </a:solidFill>
          <a:uFillTx/>
          <a:latin typeface="OPPOSans M" charset="-122"/>
          <a:ea typeface="OPPOSans M" charset="-122"/>
          <a:cs typeface="OPPOSans M" charset="-122"/>
          <a:sym typeface="OPPOSans M"/>
        </a:defRPr>
      </a:lvl5pPr>
      <a:lvl6pPr marL="1900190" marR="0" indent="-316698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6pPr>
      <a:lvl7pPr marL="2216888" marR="0" indent="-316698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7pPr>
      <a:lvl8pPr marL="2533587" marR="0" indent="-316698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8pPr>
      <a:lvl9pPr marL="2850285" marR="0" indent="-316698" algn="l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394" b="0" i="0" u="none" strike="noStrike" cap="none" spc="0" baseline="0">
          <a:ln>
            <a:noFill/>
          </a:ln>
          <a:solidFill>
            <a:srgbClr val="000000"/>
          </a:solidFill>
          <a:uFillTx/>
          <a:latin typeface="OPPOSans M"/>
          <a:ea typeface="OPPOSans M"/>
          <a:cs typeface="OPPOSans M"/>
          <a:sym typeface="OPPOSans M"/>
        </a:defRPr>
      </a:lvl9pPr>
    </p:bodyStyle>
    <p:otherStyle>
      <a:lvl1pPr marL="0" marR="0" indent="0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011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023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034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6046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0057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4069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798080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2091" algn="ctr" defTabSz="41170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9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018" y="364195"/>
            <a:ext cx="10488215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018" y="1820977"/>
            <a:ext cx="10488215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017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9726D-6C62-3843-AA3B-BD2758BC20B5}" type="datetimeFigureOut">
              <a:rPr kumimoji="1" lang="zh-CN" altLang="en-US" smtClean="0"/>
              <a:t>2023/8/29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083" y="6340167"/>
            <a:ext cx="410408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177" y="6340167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88D1A-813A-6F40-9B4A-2371F262622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1861" rtl="0" eaLnBrk="1" latinLnBrk="0" hangingPunct="1">
        <a:lnSpc>
          <a:spcPct val="90000"/>
        </a:lnSpc>
        <a:spcBef>
          <a:spcPct val="0"/>
        </a:spcBef>
        <a:buNone/>
        <a:defRPr sz="43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1" rtl="0" eaLnBrk="1" latinLnBrk="0" hangingPunct="1">
        <a:lnSpc>
          <a:spcPct val="90000"/>
        </a:lnSpc>
        <a:spcBef>
          <a:spcPts val="997"/>
        </a:spcBef>
        <a:buFont typeface="Arial"/>
        <a:buChar char="•"/>
        <a:defRPr sz="2792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3pPr>
      <a:lvl4pPr marL="1595755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6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7616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3546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19476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5407" indent="-227965" algn="l" defTabSz="911861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72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65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582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51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441" algn="l" defTabSz="91186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017" y="364196"/>
            <a:ext cx="1048821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017" y="1820976"/>
            <a:ext cx="1048821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01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083" y="6340166"/>
            <a:ext cx="410408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177" y="6340166"/>
            <a:ext cx="273605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6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dt="0"/>
  <p:txStyles>
    <p:titleStyle>
      <a:lvl1pPr algn="l" defTabSz="912023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06" indent="-228006" algn="l" defTabSz="912023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17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028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039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051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062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073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085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96" indent="-228006" algn="l" defTabSz="91202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11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23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4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5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056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068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079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090" algn="l" defTabSz="91202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" y="0"/>
            <a:ext cx="12160956" cy="68405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#10;&#10;中度可信度描述已自动生成">
            <a:extLst>
              <a:ext uri="{FF2B5EF4-FFF2-40B4-BE49-F238E27FC236}">
                <a16:creationId xmlns:a16="http://schemas.microsoft.com/office/drawing/2014/main" id="{2D33284A-6E53-2249-C9EA-B5B1A7F68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90169" y="-1799067"/>
            <a:ext cx="6871014" cy="1046914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9A3F48-81EB-60C7-DA34-3432C847EB31}"/>
              </a:ext>
            </a:extLst>
          </p:cNvPr>
          <p:cNvSpPr txBox="1"/>
          <p:nvPr/>
        </p:nvSpPr>
        <p:spPr>
          <a:xfrm>
            <a:off x="-3883" y="3040490"/>
            <a:ext cx="5975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altLang="zh-CN" sz="4800" dirty="0"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Part </a:t>
            </a:r>
            <a:r>
              <a:rPr lang="en-US" altLang="zh-CN" sz="4800" dirty="0"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2</a:t>
            </a:r>
            <a:r>
              <a:rPr lang="en" altLang="zh-CN" sz="4800" dirty="0"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</a:t>
            </a:r>
            <a:r>
              <a:rPr lang="en-US" altLang="zh-CN" sz="4800" dirty="0"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/</a:t>
            </a:r>
            <a:r>
              <a:rPr lang="zh-CN" altLang="en-US" sz="4800" dirty="0"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系统特征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AD3957-459E-4B96-A212-F6BE7A28D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8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">
            <a:extLst>
              <a:ext uri="{FF2B5EF4-FFF2-40B4-BE49-F238E27FC236}">
                <a16:creationId xmlns:a16="http://schemas.microsoft.com/office/drawing/2014/main" id="{5265DE15-32CE-48D9-8C06-4B75064870C8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92" name="圆角矩形 91">
            <a:extLst>
              <a:ext uri="{FF2B5EF4-FFF2-40B4-BE49-F238E27FC236}">
                <a16:creationId xmlns:a16="http://schemas.microsoft.com/office/drawing/2014/main" id="{91369C2E-F556-E180-6DC5-A5AD657AE3D5}"/>
              </a:ext>
            </a:extLst>
          </p:cNvPr>
          <p:cNvSpPr/>
          <p:nvPr/>
        </p:nvSpPr>
        <p:spPr>
          <a:xfrm>
            <a:off x="604303" y="4272744"/>
            <a:ext cx="5017649" cy="1866278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64C38063-0DF1-73DC-B56D-1C70A5DB02B9}"/>
              </a:ext>
            </a:extLst>
          </p:cNvPr>
          <p:cNvSpPr txBox="1"/>
          <p:nvPr/>
        </p:nvSpPr>
        <p:spPr bwMode="auto">
          <a:xfrm>
            <a:off x="774868" y="5633570"/>
            <a:ext cx="2114549" cy="3465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1400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UPK Develop</a:t>
            </a:r>
            <a:endParaRPr lang="zh-CN" altLang="en-US" sz="1400" dirty="0">
              <a:solidFill>
                <a:srgbClr val="055939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B3455023-67C2-9F98-05CC-F114CDED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02" y="4577603"/>
            <a:ext cx="2986113" cy="1119792"/>
          </a:xfrm>
          <a:prstGeom prst="rect">
            <a:avLst/>
          </a:prstGeom>
        </p:spPr>
      </p:pic>
      <p:sp>
        <p:nvSpPr>
          <p:cNvPr id="95" name="矩形 2">
            <a:extLst>
              <a:ext uri="{FF2B5EF4-FFF2-40B4-BE49-F238E27FC236}">
                <a16:creationId xmlns:a16="http://schemas.microsoft.com/office/drawing/2014/main" id="{8F6D4A8C-16C2-FFB4-4A3E-A09D2115223C}"/>
              </a:ext>
            </a:extLst>
          </p:cNvPr>
          <p:cNvSpPr txBox="1"/>
          <p:nvPr/>
        </p:nvSpPr>
        <p:spPr>
          <a:xfrm>
            <a:off x="774868" y="4294626"/>
            <a:ext cx="1261884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hangingPunct="0">
              <a:defRPr/>
            </a:pPr>
            <a:r>
              <a:rPr lang="zh-CN" altLang="en-US" sz="1400" kern="0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服务代码：</a:t>
            </a:r>
          </a:p>
        </p:txBody>
      </p:sp>
      <p:sp>
        <p:nvSpPr>
          <p:cNvPr id="96" name="圆角矩形 95">
            <a:extLst>
              <a:ext uri="{FF2B5EF4-FFF2-40B4-BE49-F238E27FC236}">
                <a16:creationId xmlns:a16="http://schemas.microsoft.com/office/drawing/2014/main" id="{5899E8BE-67DB-CD37-149A-AD98E6358ADE}"/>
              </a:ext>
            </a:extLst>
          </p:cNvPr>
          <p:cNvSpPr/>
          <p:nvPr/>
        </p:nvSpPr>
        <p:spPr>
          <a:xfrm>
            <a:off x="5722097" y="1383898"/>
            <a:ext cx="5017650" cy="4755125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98" name="Picture 6" descr="https://mtp.myoas.com/docrest/file/downloadfile/0efa356110f4c100ee298c15">
            <a:extLst>
              <a:ext uri="{FF2B5EF4-FFF2-40B4-BE49-F238E27FC236}">
                <a16:creationId xmlns:a16="http://schemas.microsoft.com/office/drawing/2014/main" id="{5A79411C-BF15-035F-9225-4032C0DC9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t="29475" r="1353" b="40006"/>
          <a:stretch/>
        </p:blipFill>
        <p:spPr bwMode="auto">
          <a:xfrm>
            <a:off x="5890708" y="1740575"/>
            <a:ext cx="4680428" cy="11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文本框 99">
            <a:extLst>
              <a:ext uri="{FF2B5EF4-FFF2-40B4-BE49-F238E27FC236}">
                <a16:creationId xmlns:a16="http://schemas.microsoft.com/office/drawing/2014/main" id="{A8141D79-62FF-01A0-B954-5FD569B4CA37}"/>
              </a:ext>
            </a:extLst>
          </p:cNvPr>
          <p:cNvSpPr txBox="1"/>
          <p:nvPr/>
        </p:nvSpPr>
        <p:spPr bwMode="auto">
          <a:xfrm>
            <a:off x="7506848" y="5633570"/>
            <a:ext cx="1369577" cy="3465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1400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UI  Template</a:t>
            </a:r>
          </a:p>
        </p:txBody>
      </p:sp>
      <p:sp>
        <p:nvSpPr>
          <p:cNvPr id="28" name="圆角矩形 95">
            <a:extLst>
              <a:ext uri="{FF2B5EF4-FFF2-40B4-BE49-F238E27FC236}">
                <a16:creationId xmlns:a16="http://schemas.microsoft.com/office/drawing/2014/main" id="{3F353767-7F70-443A-873F-4D9C001D8A23}"/>
              </a:ext>
            </a:extLst>
          </p:cNvPr>
          <p:cNvSpPr/>
          <p:nvPr/>
        </p:nvSpPr>
        <p:spPr>
          <a:xfrm>
            <a:off x="621517" y="1383898"/>
            <a:ext cx="4976195" cy="2755612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CB451E8-343B-4F5D-97CD-1DE5594A8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7"/>
          <a:stretch/>
        </p:blipFill>
        <p:spPr>
          <a:xfrm>
            <a:off x="778141" y="1581515"/>
            <a:ext cx="4079182" cy="1891732"/>
          </a:xfrm>
          <a:prstGeom prst="rect">
            <a:avLst/>
          </a:prstGeom>
        </p:spPr>
      </p:pic>
      <p:pic>
        <p:nvPicPr>
          <p:cNvPr id="2050" name="Picture 2" descr="https://mtp.myoas.com/docrest/file/downloadfile/4c72d5ed3efd5000edd8f7fb?big">
            <a:extLst>
              <a:ext uri="{FF2B5EF4-FFF2-40B4-BE49-F238E27FC236}">
                <a16:creationId xmlns:a16="http://schemas.microsoft.com/office/drawing/2014/main" id="{0D1EAF7B-D6F8-4350-B20A-CC52ADC0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23" y="3058420"/>
            <a:ext cx="4850629" cy="299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直接连接符 22">
            <a:extLst>
              <a:ext uri="{FF2B5EF4-FFF2-40B4-BE49-F238E27FC236}">
                <a16:creationId xmlns:a16="http://schemas.microsoft.com/office/drawing/2014/main" id="{68D02C0E-6B7E-45F0-98E1-4671506F3C04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E3F23B48-8BCE-4F09-8F79-6FD727756D66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泛在服务系统特征：</a:t>
            </a:r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</a:rPr>
              <a:t>一次开发多入口适应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356028CD-A88E-0012-A46F-5067FA6F01A5}"/>
              </a:ext>
            </a:extLst>
          </p:cNvPr>
          <p:cNvSpPr txBox="1"/>
          <p:nvPr/>
        </p:nvSpPr>
        <p:spPr bwMode="auto">
          <a:xfrm>
            <a:off x="778141" y="3523155"/>
            <a:ext cx="1341436" cy="3465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1400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Real Effect</a:t>
            </a:r>
            <a:endParaRPr lang="zh-CN" altLang="en-US" sz="1400" dirty="0">
              <a:solidFill>
                <a:srgbClr val="055939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141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圆角矩形 1">
            <a:extLst>
              <a:ext uri="{FF2B5EF4-FFF2-40B4-BE49-F238E27FC236}">
                <a16:creationId xmlns:a16="http://schemas.microsoft.com/office/drawing/2014/main" id="{EA588394-EE53-4D0A-9A7E-9EBE96B91D66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6077822" y="1383898"/>
            <a:ext cx="4655361" cy="2287386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96" name="圆角矩形 95">
            <a:extLst>
              <a:ext uri="{FF2B5EF4-FFF2-40B4-BE49-F238E27FC236}">
                <a16:creationId xmlns:a16="http://schemas.microsoft.com/office/drawing/2014/main" id="{5899E8BE-67DB-CD37-149A-AD98E6358ADE}"/>
              </a:ext>
            </a:extLst>
          </p:cNvPr>
          <p:cNvSpPr/>
          <p:nvPr/>
        </p:nvSpPr>
        <p:spPr>
          <a:xfrm>
            <a:off x="621517" y="1383897"/>
            <a:ext cx="5254759" cy="4821594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8" name="矩形 2">
            <a:extLst>
              <a:ext uri="{FF2B5EF4-FFF2-40B4-BE49-F238E27FC236}">
                <a16:creationId xmlns:a16="http://schemas.microsoft.com/office/drawing/2014/main" id="{AA17B1EF-8712-DA84-D8E0-E78650C5D795}"/>
              </a:ext>
            </a:extLst>
          </p:cNvPr>
          <p:cNvSpPr txBox="1"/>
          <p:nvPr/>
        </p:nvSpPr>
        <p:spPr>
          <a:xfrm>
            <a:off x="6464903" y="5362804"/>
            <a:ext cx="900512" cy="3069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604" bIns="45604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defTabSz="912114" hangingPunct="0">
              <a:defRPr/>
            </a:pPr>
            <a:r>
              <a:rPr lang="zh-CN" altLang="en-US" sz="1397" kern="0" dirty="0">
                <a:solidFill>
                  <a:srgbClr val="E7E6E6">
                    <a:lumMod val="10000"/>
                  </a:srgbClr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</a:rPr>
              <a:t>服务配置</a:t>
            </a:r>
          </a:p>
        </p:txBody>
      </p:sp>
      <p:sp>
        <p:nvSpPr>
          <p:cNvPr id="129" name="多级决策系统，驱动服务的触发、流转、组装、交互模态，打造最合适的用户体验…">
            <a:extLst>
              <a:ext uri="{FF2B5EF4-FFF2-40B4-BE49-F238E27FC236}">
                <a16:creationId xmlns:a16="http://schemas.microsoft.com/office/drawing/2014/main" id="{5EE6EDD0-C2BB-13C8-5715-50BE0A9CFE4C}"/>
              </a:ext>
            </a:extLst>
          </p:cNvPr>
          <p:cNvSpPr txBox="1"/>
          <p:nvPr/>
        </p:nvSpPr>
        <p:spPr>
          <a:xfrm>
            <a:off x="825349" y="1604523"/>
            <a:ext cx="5050927" cy="13488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604" bIns="45604">
            <a:spAutoFit/>
          </a:bodyPr>
          <a:lstStyle/>
          <a:p>
            <a:pPr marL="171450" indent="-171450" defTabSz="912114" hangingPunct="0">
              <a:spcBef>
                <a:spcPts val="748"/>
              </a:spcBef>
              <a:buClr>
                <a:srgbClr val="00BC70"/>
              </a:buClr>
              <a:buSzPct val="100000"/>
              <a:buFont typeface="Wingdings" pitchFamily="2" charset="2"/>
              <a:buChar char="n"/>
              <a:defRPr sz="2500">
                <a:solidFill>
                  <a:srgbClr val="54BA77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r>
              <a:rPr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M"/>
              </a:rPr>
              <a:t>持续感知情境的上下文关系和演进变化，提供精确的</a:t>
            </a:r>
            <a:r>
              <a:rPr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M"/>
              </a:rPr>
              <a:t>感知意图</a:t>
            </a:r>
            <a:r>
              <a:rPr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M"/>
              </a:rPr>
              <a:t>，用来驱动服务的推荐、流转、组装、模态的选择</a:t>
            </a:r>
            <a:endParaRPr lang="en-US" altLang="zh-CN" sz="1400" kern="0" dirty="0">
              <a:solidFill>
                <a:srgbClr val="000000">
                  <a:lumMod val="75000"/>
                  <a:lumOff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POSans-S-M"/>
            </a:endParaRPr>
          </a:p>
          <a:p>
            <a:pPr marL="171450" indent="-171450" defTabSz="912114" hangingPunct="0">
              <a:spcBef>
                <a:spcPts val="748"/>
              </a:spcBef>
              <a:buClr>
                <a:srgbClr val="00BC70"/>
              </a:buClr>
              <a:buSzPct val="100000"/>
              <a:buFont typeface="Wingdings" pitchFamily="2" charset="2"/>
              <a:buChar char="n"/>
              <a:defRPr sz="2500">
                <a:solidFill>
                  <a:srgbClr val="54BA77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endParaRPr lang="en-US" altLang="zh-CN" sz="1400" kern="0" dirty="0">
              <a:solidFill>
                <a:srgbClr val="000000">
                  <a:lumMod val="75000"/>
                  <a:lumOff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POSans-S-M"/>
            </a:endParaRPr>
          </a:p>
          <a:p>
            <a:pPr marL="171450" indent="-171450" defTabSz="912114" hangingPunct="0">
              <a:spcBef>
                <a:spcPts val="748"/>
              </a:spcBef>
              <a:buClr>
                <a:srgbClr val="00BC70"/>
              </a:buClr>
              <a:buSzPct val="100000"/>
              <a:buFont typeface="Wingdings" pitchFamily="2" charset="2"/>
              <a:buChar char="n"/>
              <a:defRPr sz="2500">
                <a:solidFill>
                  <a:srgbClr val="54BA77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r>
              <a:rPr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M"/>
              </a:rPr>
              <a:t>提供常用意图对应的</a:t>
            </a:r>
            <a:r>
              <a:rPr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M"/>
              </a:rPr>
              <a:t>标准服务</a:t>
            </a:r>
            <a:r>
              <a:rPr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M"/>
              </a:rPr>
              <a:t>，采用标准化接口简化开发者接入</a:t>
            </a:r>
            <a:endParaRPr lang="en-US" altLang="zh-CN" sz="1400" kern="0" dirty="0">
              <a:solidFill>
                <a:srgbClr val="000000">
                  <a:lumMod val="75000"/>
                  <a:lumOff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POSans-S-M"/>
            </a:endParaRPr>
          </a:p>
        </p:txBody>
      </p: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3DA49777-73D5-8B74-58DC-BC06A43DE514}"/>
              </a:ext>
            </a:extLst>
          </p:cNvPr>
          <p:cNvGrpSpPr/>
          <p:nvPr/>
        </p:nvGrpSpPr>
        <p:grpSpPr>
          <a:xfrm>
            <a:off x="825316" y="3405848"/>
            <a:ext cx="4730048" cy="2238717"/>
            <a:chOff x="996119" y="6584060"/>
            <a:chExt cx="6231131" cy="3335817"/>
          </a:xfrm>
        </p:grpSpPr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4C453281-3721-A7E9-A481-A790AA403889}"/>
                </a:ext>
              </a:extLst>
            </p:cNvPr>
            <p:cNvGrpSpPr/>
            <p:nvPr/>
          </p:nvGrpSpPr>
          <p:grpSpPr>
            <a:xfrm>
              <a:off x="1682786" y="7988428"/>
              <a:ext cx="5463650" cy="450167"/>
              <a:chOff x="1682786" y="7988429"/>
              <a:chExt cx="5463650" cy="340482"/>
            </a:xfrm>
          </p:grpSpPr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A237F83D-81DC-4FC1-33AB-9E7A93163D96}"/>
                  </a:ext>
                </a:extLst>
              </p:cNvPr>
              <p:cNvSpPr/>
              <p:nvPr/>
            </p:nvSpPr>
            <p:spPr>
              <a:xfrm>
                <a:off x="1682786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时间</a:t>
                </a: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8A363557-8833-59E5-83D2-3AA501532F20}"/>
                  </a:ext>
                </a:extLst>
              </p:cNvPr>
              <p:cNvSpPr/>
              <p:nvPr/>
            </p:nvSpPr>
            <p:spPr>
              <a:xfrm>
                <a:off x="2791786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位置</a:t>
                </a: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63535E5-7439-6E95-8D49-67A6417DD4ED}"/>
                  </a:ext>
                </a:extLst>
              </p:cNvPr>
              <p:cNvSpPr/>
              <p:nvPr/>
            </p:nvSpPr>
            <p:spPr>
              <a:xfrm>
                <a:off x="3900784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活动</a:t>
                </a: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0F69CFB9-F18C-CAB8-064F-77A5D05C8182}"/>
                  </a:ext>
                </a:extLst>
              </p:cNvPr>
              <p:cNvSpPr/>
              <p:nvPr/>
            </p:nvSpPr>
            <p:spPr>
              <a:xfrm>
                <a:off x="5000698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环境</a:t>
                </a: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F6509E35-379E-2BE7-3C5B-92FBBA0876BF}"/>
                  </a:ext>
                </a:extLst>
              </p:cNvPr>
              <p:cNvSpPr/>
              <p:nvPr/>
            </p:nvSpPr>
            <p:spPr>
              <a:xfrm>
                <a:off x="6100610" y="7988429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设备</a:t>
                </a:r>
              </a:p>
            </p:txBody>
          </p:sp>
        </p:grpSp>
        <p:sp>
          <p:nvSpPr>
            <p:cNvPr id="132" name="圆柱形 60">
              <a:extLst>
                <a:ext uri="{FF2B5EF4-FFF2-40B4-BE49-F238E27FC236}">
                  <a16:creationId xmlns:a16="http://schemas.microsoft.com/office/drawing/2014/main" id="{663EF1C3-6B9D-40DE-10C1-D31A6A477BA8}"/>
                </a:ext>
              </a:extLst>
            </p:cNvPr>
            <p:cNvSpPr/>
            <p:nvPr/>
          </p:nvSpPr>
          <p:spPr>
            <a:xfrm rot="5400000">
              <a:off x="3873050" y="4326926"/>
              <a:ext cx="1016251" cy="553052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defTabSz="912114" hangingPunct="0">
                <a:defRPr/>
              </a:pPr>
              <a:endParaRPr lang="zh-CN" altLang="en-US" sz="798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A6C64089-D8FB-8E63-09D5-E68CC4BF42DC}"/>
                </a:ext>
              </a:extLst>
            </p:cNvPr>
            <p:cNvSpPr/>
            <p:nvPr/>
          </p:nvSpPr>
          <p:spPr>
            <a:xfrm>
              <a:off x="996119" y="6799903"/>
              <a:ext cx="677852" cy="829611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defTabSz="912114" hangingPunct="0">
                <a:defRPr/>
              </a:pPr>
              <a:r>
                <a:rPr lang="zh-CN" altLang="en-US" sz="798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连贯</a:t>
              </a:r>
              <a:endParaRPr lang="en-US" altLang="zh-CN" sz="798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  <a:p>
              <a:pPr defTabSz="912114" hangingPunct="0">
                <a:defRPr/>
              </a:pPr>
              <a:r>
                <a:rPr lang="zh-CN" altLang="en-US" sz="798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情境</a:t>
              </a:r>
              <a:endParaRPr lang="en-US" altLang="zh-CN" sz="798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14F36782-4485-2DB8-1E0B-11F039BEB3B4}"/>
                </a:ext>
              </a:extLst>
            </p:cNvPr>
            <p:cNvSpPr/>
            <p:nvPr/>
          </p:nvSpPr>
          <p:spPr>
            <a:xfrm>
              <a:off x="3714387" y="6749837"/>
              <a:ext cx="3064276" cy="278748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912114" hangingPunct="0">
                <a:defRPr/>
              </a:pPr>
              <a:r>
                <a:rPr lang="zh-CN" altLang="en-US" sz="798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复合情境</a:t>
              </a:r>
              <a:r>
                <a:rPr lang="en-US" altLang="zh-CN" sz="798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403E93EE-A4CF-BF0D-3E21-E477F89125D6}"/>
                </a:ext>
              </a:extLst>
            </p:cNvPr>
            <p:cNvSpPr/>
            <p:nvPr/>
          </p:nvSpPr>
          <p:spPr>
            <a:xfrm>
              <a:off x="1939134" y="7168837"/>
              <a:ext cx="1407670" cy="29184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912114" hangingPunct="0">
                <a:defRPr/>
              </a:pPr>
              <a:r>
                <a:rPr lang="zh-CN" altLang="en-US" sz="798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复合情境</a:t>
              </a:r>
              <a:r>
                <a:rPr lang="en-US" altLang="zh-CN" sz="798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EFBACC75-B291-C6EB-6A22-81F40AEBBD98}"/>
                </a:ext>
              </a:extLst>
            </p:cNvPr>
            <p:cNvSpPr/>
            <p:nvPr/>
          </p:nvSpPr>
          <p:spPr>
            <a:xfrm>
              <a:off x="3472321" y="7153707"/>
              <a:ext cx="2056706" cy="283936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912114" hangingPunct="0">
                <a:defRPr/>
              </a:pPr>
              <a:r>
                <a:rPr lang="zh-CN" altLang="en-US" sz="798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复合情境</a:t>
              </a:r>
              <a:r>
                <a:rPr lang="en-US" altLang="zh-CN" sz="798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2</a:t>
              </a:r>
              <a:endParaRPr lang="zh-CN" altLang="en-US" sz="798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cxnSp>
          <p:nvCxnSpPr>
            <p:cNvPr id="137" name="直接箭头连接符 72">
              <a:extLst>
                <a:ext uri="{FF2B5EF4-FFF2-40B4-BE49-F238E27FC236}">
                  <a16:creationId xmlns:a16="http://schemas.microsoft.com/office/drawing/2014/main" id="{07AD573C-C91D-3608-05AF-0F8BA39E375B}"/>
                </a:ext>
              </a:extLst>
            </p:cNvPr>
            <p:cNvCxnSpPr>
              <a:cxnSpLocks/>
              <a:endCxn id="153" idx="0"/>
            </p:cNvCxnSpPr>
            <p:nvPr/>
          </p:nvCxnSpPr>
          <p:spPr>
            <a:xfrm flipH="1">
              <a:off x="2205699" y="7454523"/>
              <a:ext cx="440033" cy="533905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8" name="直接箭头连接符 74">
              <a:extLst>
                <a:ext uri="{FF2B5EF4-FFF2-40B4-BE49-F238E27FC236}">
                  <a16:creationId xmlns:a16="http://schemas.microsoft.com/office/drawing/2014/main" id="{FE0751A4-4ACD-7E75-71A8-D7E816EB55B3}"/>
                </a:ext>
              </a:extLst>
            </p:cNvPr>
            <p:cNvCxnSpPr>
              <a:cxnSpLocks/>
              <a:stCxn id="135" idx="2"/>
              <a:endCxn id="154" idx="0"/>
            </p:cNvCxnSpPr>
            <p:nvPr/>
          </p:nvCxnSpPr>
          <p:spPr>
            <a:xfrm>
              <a:off x="2642969" y="7460679"/>
              <a:ext cx="671730" cy="527749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9" name="直接箭头连接符 76">
              <a:extLst>
                <a:ext uri="{FF2B5EF4-FFF2-40B4-BE49-F238E27FC236}">
                  <a16:creationId xmlns:a16="http://schemas.microsoft.com/office/drawing/2014/main" id="{2156BEAC-F9DD-0499-EB32-15DFC22F7FFF}"/>
                </a:ext>
              </a:extLst>
            </p:cNvPr>
            <p:cNvCxnSpPr>
              <a:cxnSpLocks/>
              <a:endCxn id="154" idx="0"/>
            </p:cNvCxnSpPr>
            <p:nvPr/>
          </p:nvCxnSpPr>
          <p:spPr>
            <a:xfrm flipH="1">
              <a:off x="3314699" y="7437643"/>
              <a:ext cx="545607" cy="550785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0" name="直接箭头连接符 79">
              <a:extLst>
                <a:ext uri="{FF2B5EF4-FFF2-40B4-BE49-F238E27FC236}">
                  <a16:creationId xmlns:a16="http://schemas.microsoft.com/office/drawing/2014/main" id="{7774A4EB-4351-3823-8E83-2A3B32C39F43}"/>
                </a:ext>
              </a:extLst>
            </p:cNvPr>
            <p:cNvCxnSpPr>
              <a:cxnSpLocks/>
              <a:endCxn id="155" idx="0"/>
            </p:cNvCxnSpPr>
            <p:nvPr/>
          </p:nvCxnSpPr>
          <p:spPr>
            <a:xfrm>
              <a:off x="3855739" y="7454523"/>
              <a:ext cx="567958" cy="533905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C6A1988E-00F4-3D98-4D8B-534AE165684D}"/>
                </a:ext>
              </a:extLst>
            </p:cNvPr>
            <p:cNvGrpSpPr/>
            <p:nvPr/>
          </p:nvGrpSpPr>
          <p:grpSpPr>
            <a:xfrm>
              <a:off x="1058669" y="8715568"/>
              <a:ext cx="6168581" cy="1204309"/>
              <a:chOff x="734426" y="8717538"/>
              <a:chExt cx="4924399" cy="1390589"/>
            </a:xfrm>
          </p:grpSpPr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3F457D2A-6C9F-9C37-A456-9D74FF8A0EF7}"/>
                  </a:ext>
                </a:extLst>
              </p:cNvPr>
              <p:cNvSpPr/>
              <p:nvPr/>
            </p:nvSpPr>
            <p:spPr>
              <a:xfrm>
                <a:off x="1241004" y="8840928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altLang="zh-CN" sz="798" kern="0" dirty="0" err="1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Wifi</a:t>
                </a:r>
                <a:endParaRPr lang="zh-CN" altLang="en-US" sz="798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2FF9DDA4-A010-EFD8-15F4-1F872601C869}"/>
                  </a:ext>
                </a:extLst>
              </p:cNvPr>
              <p:cNvSpPr/>
              <p:nvPr/>
            </p:nvSpPr>
            <p:spPr>
              <a:xfrm>
                <a:off x="2350004" y="8840928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蓝牙</a:t>
                </a: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8742C71C-BC54-CBC2-43AB-D6C9B876E695}"/>
                  </a:ext>
                </a:extLst>
              </p:cNvPr>
              <p:cNvSpPr/>
              <p:nvPr/>
            </p:nvSpPr>
            <p:spPr>
              <a:xfrm>
                <a:off x="3459002" y="8840928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陀螺仪</a:t>
                </a: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5AE983D2-4EDD-0140-D9F8-4AC0D593F66D}"/>
                  </a:ext>
                </a:extLst>
              </p:cNvPr>
              <p:cNvSpPr/>
              <p:nvPr/>
            </p:nvSpPr>
            <p:spPr>
              <a:xfrm>
                <a:off x="4558916" y="8840928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加速度计</a:t>
                </a: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00BF0137-E6D2-E86E-02BB-B90D7EDB8DC5}"/>
                  </a:ext>
                </a:extLst>
              </p:cNvPr>
              <p:cNvSpPr/>
              <p:nvPr/>
            </p:nvSpPr>
            <p:spPr>
              <a:xfrm>
                <a:off x="1241004" y="9474742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车控</a:t>
                </a:r>
              </a:p>
            </p:txBody>
          </p:sp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88BDB65A-F82E-2F14-A24C-B0EE0C7EE48F}"/>
                  </a:ext>
                </a:extLst>
              </p:cNvPr>
              <p:cNvSpPr/>
              <p:nvPr/>
            </p:nvSpPr>
            <p:spPr>
              <a:xfrm>
                <a:off x="2350004" y="9474742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摄像头</a:t>
                </a:r>
              </a:p>
            </p:txBody>
          </p:sp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6E8B73ED-EA5F-0288-8623-D37F5C4AC6B9}"/>
                  </a:ext>
                </a:extLst>
              </p:cNvPr>
              <p:cNvSpPr/>
              <p:nvPr/>
            </p:nvSpPr>
            <p:spPr>
              <a:xfrm>
                <a:off x="3459002" y="9474742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zh-CN" altLang="en-US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健康传感器</a:t>
                </a:r>
              </a:p>
            </p:txBody>
          </p:sp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644EEAB4-F736-BBAC-ADB7-AD92F37CCC51}"/>
                  </a:ext>
                </a:extLst>
              </p:cNvPr>
              <p:cNvSpPr/>
              <p:nvPr/>
            </p:nvSpPr>
            <p:spPr>
              <a:xfrm>
                <a:off x="4558916" y="9474742"/>
                <a:ext cx="1045826" cy="48171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912114" hangingPunct="0">
                  <a:defRPr/>
                </a:pPr>
                <a:r>
                  <a:rPr lang="en-US" altLang="zh-CN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…</a:t>
                </a:r>
                <a:endParaRPr lang="zh-CN" altLang="en-US" sz="798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2492F9DE-E037-9CBC-228B-7BEE12A4BD50}"/>
                  </a:ext>
                </a:extLst>
              </p:cNvPr>
              <p:cNvSpPr/>
              <p:nvPr/>
            </p:nvSpPr>
            <p:spPr>
              <a:xfrm>
                <a:off x="755289" y="8717538"/>
                <a:ext cx="4903536" cy="1390589"/>
              </a:xfrm>
              <a:prstGeom prst="rect">
                <a:avLst/>
              </a:prstGeom>
              <a:noFill/>
              <a:ln w="12700" cap="flat">
                <a:solidFill>
                  <a:srgbClr val="046A38"/>
                </a:solidFill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defTabSz="912114" hangingPunct="0">
                  <a:defRPr/>
                </a:pPr>
                <a:endParaRPr lang="zh-CN" altLang="en-US" sz="798" kern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A9A8F3A0-56B7-4BF8-A2ED-49C93D8CC18B}"/>
                  </a:ext>
                </a:extLst>
              </p:cNvPr>
              <p:cNvSpPr/>
              <p:nvPr/>
            </p:nvSpPr>
            <p:spPr>
              <a:xfrm>
                <a:off x="734426" y="9078109"/>
                <a:ext cx="574516" cy="957966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defTabSz="912114" hangingPunct="0">
                  <a:defRPr/>
                </a:pPr>
                <a:r>
                  <a:rPr lang="zh-CN" altLang="en-US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传</a:t>
                </a:r>
                <a:endParaRPr lang="en-US" altLang="zh-CN" sz="798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endParaRPr>
              </a:p>
              <a:p>
                <a:pPr defTabSz="912114" hangingPunct="0">
                  <a:defRPr/>
                </a:pPr>
                <a:r>
                  <a:rPr lang="zh-CN" altLang="en-US" sz="798" kern="0" dirty="0">
                    <a:solidFill>
                      <a:srgbClr val="000000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感</a:t>
                </a:r>
              </a:p>
            </p:txBody>
          </p:sp>
        </p:grpSp>
        <p:cxnSp>
          <p:nvCxnSpPr>
            <p:cNvPr id="142" name="直接箭头连接符 79">
              <a:extLst>
                <a:ext uri="{FF2B5EF4-FFF2-40B4-BE49-F238E27FC236}">
                  <a16:creationId xmlns:a16="http://schemas.microsoft.com/office/drawing/2014/main" id="{B86FA92E-E23A-09FD-55E5-C41570537A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1922" y="7028585"/>
              <a:ext cx="200" cy="956600"/>
            </a:xfrm>
            <a:prstGeom prst="straightConnector1">
              <a:avLst/>
            </a:prstGeom>
            <a:noFill/>
            <a:ln w="19050" cap="flat">
              <a:solidFill>
                <a:srgbClr val="055939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58" name="肘形连接符 54">
            <a:extLst>
              <a:ext uri="{FF2B5EF4-FFF2-40B4-BE49-F238E27FC236}">
                <a16:creationId xmlns:a16="http://schemas.microsoft.com/office/drawing/2014/main" id="{2F4619CD-BBA9-E201-D9B6-5A381D1FAF54}"/>
              </a:ext>
            </a:extLst>
          </p:cNvPr>
          <p:cNvCxnSpPr>
            <a:cxnSpLocks/>
            <a:stCxn id="135" idx="0"/>
            <a:endCxn id="134" idx="1"/>
          </p:cNvCxnSpPr>
          <p:nvPr/>
        </p:nvCxnSpPr>
        <p:spPr>
          <a:xfrm rot="5400000" flipH="1" flipV="1">
            <a:off x="2388264" y="3297814"/>
            <a:ext cx="187662" cy="813313"/>
          </a:xfrm>
          <a:prstGeom prst="bentConnector2">
            <a:avLst/>
          </a:prstGeom>
          <a:noFill/>
          <a:ln w="19050" cap="flat">
            <a:solidFill>
              <a:srgbClr val="055939"/>
            </a:solidFill>
            <a:prstDash val="dash"/>
            <a:miter lim="400000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9" name="文本框 158">
            <a:extLst>
              <a:ext uri="{FF2B5EF4-FFF2-40B4-BE49-F238E27FC236}">
                <a16:creationId xmlns:a16="http://schemas.microsoft.com/office/drawing/2014/main" id="{1812D6D0-57DF-AD54-63B0-4BABDBA643D0}"/>
              </a:ext>
            </a:extLst>
          </p:cNvPr>
          <p:cNvSpPr txBox="1"/>
          <p:nvPr/>
        </p:nvSpPr>
        <p:spPr>
          <a:xfrm>
            <a:off x="1986389" y="3447063"/>
            <a:ext cx="1040275" cy="1739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13" tIns="25313" rIns="25313" bIns="25313" numCol="1" spcCol="38064" rtlCol="0" anchor="ctr">
            <a:spAutoFit/>
          </a:bodyPr>
          <a:lstStyle/>
          <a:p>
            <a:pPr defTabSz="912114" hangingPunct="0">
              <a:defRPr/>
            </a:pPr>
            <a:r>
              <a:rPr lang="zh-CN" altLang="en-US" sz="798" kern="0" dirty="0">
                <a:solidFill>
                  <a:srgbClr val="535353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B"/>
              </a:rPr>
              <a:t>上下文</a:t>
            </a: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2FE431E8-F512-65AC-2837-396C8B7975CB}"/>
              </a:ext>
            </a:extLst>
          </p:cNvPr>
          <p:cNvSpPr/>
          <p:nvPr/>
        </p:nvSpPr>
        <p:spPr>
          <a:xfrm>
            <a:off x="561056" y="3089828"/>
            <a:ext cx="5254759" cy="30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 hangingPunct="0">
              <a:defRPr/>
            </a:pPr>
            <a:r>
              <a:rPr lang="zh-CN" altLang="en-US" sz="1397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覆盖出行和生活等领域的用户意图感知</a:t>
            </a:r>
            <a:endParaRPr lang="zh-CN" altLang="en-US" sz="1397" kern="0" dirty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D894E46-425C-148A-19B9-CB5AE57523FC}"/>
              </a:ext>
            </a:extLst>
          </p:cNvPr>
          <p:cNvGrpSpPr/>
          <p:nvPr/>
        </p:nvGrpSpPr>
        <p:grpSpPr>
          <a:xfrm>
            <a:off x="6162130" y="1774276"/>
            <a:ext cx="4471372" cy="1693067"/>
            <a:chOff x="8638283" y="2216652"/>
            <a:chExt cx="3310637" cy="1082477"/>
          </a:xfrm>
        </p:grpSpPr>
        <p:sp>
          <p:nvSpPr>
            <p:cNvPr id="126" name="矩形">
              <a:extLst>
                <a:ext uri="{FF2B5EF4-FFF2-40B4-BE49-F238E27FC236}">
                  <a16:creationId xmlns:a16="http://schemas.microsoft.com/office/drawing/2014/main" id="{A0F0EDD1-7EAB-6FAD-C340-F1FAE4B7E325}"/>
                </a:ext>
              </a:extLst>
            </p:cNvPr>
            <p:cNvSpPr/>
            <p:nvPr/>
          </p:nvSpPr>
          <p:spPr>
            <a:xfrm rot="21592969">
              <a:off x="8678900" y="2216652"/>
              <a:ext cx="3268737" cy="1082477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3175">
              <a:miter lim="400000"/>
            </a:ln>
            <a:effectLst>
              <a:outerShdw blurRad="50800" dist="38100" sx="101000" sy="101000" algn="l" rotWithShape="0">
                <a:schemeClr val="bg1">
                  <a:lumMod val="85000"/>
                  <a:alpha val="40000"/>
                </a:schemeClr>
              </a:outerShdw>
            </a:effectLst>
          </p:spPr>
          <p:txBody>
            <a:bodyPr lIns="38478" tIns="38478" rIns="38478" bIns="38478" anchor="ctr"/>
            <a:lstStyle/>
            <a:p>
              <a:pPr algn="ctr" defTabSz="769596" hangingPunct="0">
                <a:defRPr sz="3000"/>
              </a:pPr>
              <a:endParaRPr sz="12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B"/>
              </a:endParaRPr>
            </a:p>
          </p:txBody>
        </p:sp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6775E327-CEC0-EF9E-A848-9828C1432388}"/>
                </a:ext>
              </a:extLst>
            </p:cNvPr>
            <p:cNvSpPr txBox="1"/>
            <p:nvPr/>
          </p:nvSpPr>
          <p:spPr>
            <a:xfrm>
              <a:off x="8638283" y="2643340"/>
              <a:ext cx="3310637" cy="53365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indent="228029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endParaRPr lang="en-US" altLang="zh-CN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M"/>
              </a:endParaRPr>
            </a:p>
            <a:p>
              <a:pPr indent="228029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r>
                <a:rPr lang="zh-CN" altLang="en-U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OPPOSans-S-M"/>
                </a:rPr>
                <a:t>示例</a:t>
              </a:r>
              <a:r>
                <a:rPr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OPPOSans-S-M"/>
                </a:rPr>
                <a:t>:     pantanal.intent.travel.CALL_TAXI</a:t>
              </a:r>
            </a:p>
            <a:p>
              <a:pPr defTabSz="912114" hangingPunct="0">
                <a:defRPr/>
              </a:pPr>
              <a:endParaRPr lang="en-US" altLang="zh-CN" sz="12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B"/>
              </a:endParaRPr>
            </a:p>
          </p:txBody>
        </p:sp>
        <p:sp>
          <p:nvSpPr>
            <p:cNvPr id="163" name="矩形 106">
              <a:extLst>
                <a:ext uri="{FF2B5EF4-FFF2-40B4-BE49-F238E27FC236}">
                  <a16:creationId xmlns:a16="http://schemas.microsoft.com/office/drawing/2014/main" id="{6A3302A1-6296-6F56-6B71-33AA52D3433C}"/>
                </a:ext>
              </a:extLst>
            </p:cNvPr>
            <p:cNvSpPr/>
            <p:nvPr/>
          </p:nvSpPr>
          <p:spPr>
            <a:xfrm>
              <a:off x="8934941" y="2386636"/>
              <a:ext cx="843846" cy="181490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604" tIns="22802" rIns="45604" bIns="22802" numCol="1" spcCol="0" rtlCol="0" fromWordArt="0" anchor="ctr" anchorCtr="0" forceAA="0" compatLnSpc="1">
              <a:spAutoFit/>
            </a:bodyPr>
            <a:lstStyle/>
            <a:p>
              <a:pPr algn="ctr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r>
                <a:rPr lang="zh-CN" altLang="en-US" sz="12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OPPOSans-S-M"/>
                </a:rPr>
                <a:t>固定前缀</a:t>
              </a:r>
              <a:r>
                <a:rPr lang="en-US" altLang="zh-CN" sz="12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OPPOSans-S-M"/>
                </a:rPr>
                <a:t> </a:t>
              </a:r>
              <a:endParaRPr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M"/>
              </a:endParaRPr>
            </a:p>
          </p:txBody>
        </p:sp>
        <p:sp>
          <p:nvSpPr>
            <p:cNvPr id="164" name="矩形 106">
              <a:extLst>
                <a:ext uri="{FF2B5EF4-FFF2-40B4-BE49-F238E27FC236}">
                  <a16:creationId xmlns:a16="http://schemas.microsoft.com/office/drawing/2014/main" id="{A68D801D-20AC-3736-A412-6DC2709E7D41}"/>
                </a:ext>
              </a:extLst>
            </p:cNvPr>
            <p:cNvSpPr/>
            <p:nvPr/>
          </p:nvSpPr>
          <p:spPr>
            <a:xfrm>
              <a:off x="9780325" y="2386636"/>
              <a:ext cx="843846" cy="181490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604" tIns="22802" rIns="45604" bIns="22802" numCol="1" spcCol="0" rtlCol="0" fromWordArt="0" anchor="ctr" anchorCtr="0" forceAA="0" compatLnSpc="1">
              <a:spAutoFit/>
            </a:bodyPr>
            <a:lstStyle/>
            <a:p>
              <a:pPr algn="ctr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r>
                <a:rPr lang="en-US" altLang="zh-CN" sz="12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OPPOSans-S-M"/>
                </a:rPr>
                <a:t>Domain</a:t>
              </a:r>
              <a:endParaRPr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M"/>
              </a:endParaRPr>
            </a:p>
          </p:txBody>
        </p:sp>
        <p:sp>
          <p:nvSpPr>
            <p:cNvPr id="165" name="矩形 106">
              <a:extLst>
                <a:ext uri="{FF2B5EF4-FFF2-40B4-BE49-F238E27FC236}">
                  <a16:creationId xmlns:a16="http://schemas.microsoft.com/office/drawing/2014/main" id="{11E4BABB-11DA-A7DB-87E2-1CBA8475DE7B}"/>
                </a:ext>
              </a:extLst>
            </p:cNvPr>
            <p:cNvSpPr/>
            <p:nvPr/>
          </p:nvSpPr>
          <p:spPr>
            <a:xfrm>
              <a:off x="10623344" y="2386636"/>
              <a:ext cx="843846" cy="181490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604" tIns="22802" rIns="45604" bIns="22802" numCol="1" spcCol="0" rtlCol="0" fromWordArt="0" anchor="ctr" anchorCtr="0" forceAA="0" compatLnSpc="1">
              <a:spAutoFit/>
            </a:bodyPr>
            <a:lstStyle/>
            <a:p>
              <a:pPr algn="ctr" defTabSz="769596" hangingPunct="0">
                <a:lnSpc>
                  <a:spcPct val="140000"/>
                </a:lnSpc>
                <a:defRPr sz="1500">
                  <a:solidFill>
                    <a:srgbClr val="787878"/>
                  </a:solidFill>
                  <a:latin typeface="OPPOSans-S-M"/>
                  <a:ea typeface="OPPOSans-S-M"/>
                  <a:cs typeface="OPPOSans-S-M"/>
                  <a:sym typeface="OPPOSans-S-M"/>
                </a:defRPr>
              </a:pPr>
              <a:r>
                <a:rPr lang="en-US" altLang="zh-CN" sz="12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OPPOSans-S-M"/>
                </a:rPr>
                <a:t>Action ID</a:t>
              </a:r>
              <a:endParaRPr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M"/>
              </a:endParaRPr>
            </a:p>
          </p:txBody>
        </p:sp>
      </p:grpSp>
      <p:sp>
        <p:nvSpPr>
          <p:cNvPr id="166" name="文本框 165">
            <a:extLst>
              <a:ext uri="{FF2B5EF4-FFF2-40B4-BE49-F238E27FC236}">
                <a16:creationId xmlns:a16="http://schemas.microsoft.com/office/drawing/2014/main" id="{404DB68F-1C98-0454-9F9B-FDE0721379E6}"/>
              </a:ext>
            </a:extLst>
          </p:cNvPr>
          <p:cNvSpPr txBox="1"/>
          <p:nvPr/>
        </p:nvSpPr>
        <p:spPr bwMode="auto">
          <a:xfrm>
            <a:off x="596653" y="5685875"/>
            <a:ext cx="5254759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Real Effect</a:t>
            </a:r>
            <a:endParaRPr lang="zh-CN" altLang="en-US" sz="1995" dirty="0">
              <a:solidFill>
                <a:srgbClr val="055939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161" name="矩形 2">
            <a:extLst>
              <a:ext uri="{FF2B5EF4-FFF2-40B4-BE49-F238E27FC236}">
                <a16:creationId xmlns:a16="http://schemas.microsoft.com/office/drawing/2014/main" id="{3DB8E06B-AB17-0282-3434-3791946A9082}"/>
              </a:ext>
            </a:extLst>
          </p:cNvPr>
          <p:cNvSpPr txBox="1"/>
          <p:nvPr/>
        </p:nvSpPr>
        <p:spPr>
          <a:xfrm>
            <a:off x="6135451" y="1498411"/>
            <a:ext cx="1458594" cy="3075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604" bIns="45604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defTabSz="912114" hangingPunct="0">
              <a:defRPr/>
            </a:pPr>
            <a:r>
              <a:rPr lang="zh-CN" altLang="en-US" sz="1400" kern="0" dirty="0">
                <a:solidFill>
                  <a:srgbClr val="E7E6E6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感知意图格式</a:t>
            </a:r>
            <a:endParaRPr sz="1400" kern="0" dirty="0">
              <a:solidFill>
                <a:srgbClr val="E7E6E6">
                  <a:lumMod val="10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55" name="直接连接符 22">
            <a:extLst>
              <a:ext uri="{FF2B5EF4-FFF2-40B4-BE49-F238E27FC236}">
                <a16:creationId xmlns:a16="http://schemas.microsoft.com/office/drawing/2014/main" id="{704C4885-F163-4957-8595-9447FF93AFB1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7" name="圆角矩形 46">
            <a:extLst>
              <a:ext uri="{FF2B5EF4-FFF2-40B4-BE49-F238E27FC236}">
                <a16:creationId xmlns:a16="http://schemas.microsoft.com/office/drawing/2014/main" id="{4C84EBDC-6A6A-4AAC-AA4B-389A3092B3EC}"/>
              </a:ext>
            </a:extLst>
          </p:cNvPr>
          <p:cNvSpPr/>
          <p:nvPr/>
        </p:nvSpPr>
        <p:spPr>
          <a:xfrm>
            <a:off x="6070477" y="3746852"/>
            <a:ext cx="4655360" cy="2458639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9" name="矩形">
            <a:extLst>
              <a:ext uri="{FF2B5EF4-FFF2-40B4-BE49-F238E27FC236}">
                <a16:creationId xmlns:a16="http://schemas.microsoft.com/office/drawing/2014/main" id="{F56EF483-5C0F-4B43-8F37-FA9BEAF57B70}"/>
              </a:ext>
            </a:extLst>
          </p:cNvPr>
          <p:cNvSpPr/>
          <p:nvPr/>
        </p:nvSpPr>
        <p:spPr>
          <a:xfrm rot="21592969">
            <a:off x="6217135" y="4097303"/>
            <a:ext cx="4414782" cy="154920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175">
            <a:miter lim="400000"/>
          </a:ln>
          <a:effectLst>
            <a:outerShdw blurRad="50800" dist="38100" sx="101000" sy="101000" algn="l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38478" tIns="38478" rIns="38478" bIns="38478" anchor="ctr"/>
          <a:lstStyle/>
          <a:p>
            <a:pPr algn="ctr" defTabSz="769596" hangingPunct="0">
              <a:defRPr sz="3000"/>
            </a:pPr>
            <a:endParaRPr sz="120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POSans-S-B"/>
            </a:endParaRPr>
          </a:p>
        </p:txBody>
      </p:sp>
      <p:pic>
        <p:nvPicPr>
          <p:cNvPr id="168" name="图片 167">
            <a:extLst>
              <a:ext uri="{FF2B5EF4-FFF2-40B4-BE49-F238E27FC236}">
                <a16:creationId xmlns:a16="http://schemas.microsoft.com/office/drawing/2014/main" id="{AADFD62A-8346-FC33-F66B-261D3DEA6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6" b="8144"/>
          <a:stretch/>
        </p:blipFill>
        <p:spPr>
          <a:xfrm>
            <a:off x="6459424" y="4154677"/>
            <a:ext cx="3964847" cy="1015725"/>
          </a:xfrm>
          <a:prstGeom prst="rect">
            <a:avLst/>
          </a:prstGeom>
          <a:ln>
            <a:noFill/>
          </a:ln>
        </p:spPr>
      </p:pic>
      <p:sp>
        <p:nvSpPr>
          <p:cNvPr id="167" name="文本框 166">
            <a:extLst>
              <a:ext uri="{FF2B5EF4-FFF2-40B4-BE49-F238E27FC236}">
                <a16:creationId xmlns:a16="http://schemas.microsoft.com/office/drawing/2014/main" id="{F006046B-1450-A391-408D-4FDC4A6C2ADE}"/>
              </a:ext>
            </a:extLst>
          </p:cNvPr>
          <p:cNvSpPr txBox="1"/>
          <p:nvPr/>
        </p:nvSpPr>
        <p:spPr bwMode="auto">
          <a:xfrm>
            <a:off x="6106480" y="5644565"/>
            <a:ext cx="4670733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UPK Develop</a:t>
            </a:r>
            <a:endParaRPr lang="zh-CN" altLang="en-US" sz="1995" dirty="0">
              <a:solidFill>
                <a:srgbClr val="055939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64" name="标题 1">
            <a:extLst>
              <a:ext uri="{FF2B5EF4-FFF2-40B4-BE49-F238E27FC236}">
                <a16:creationId xmlns:a16="http://schemas.microsoft.com/office/drawing/2014/main" id="{85F1D701-5611-4F86-B868-237632D47B96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泛在服务系统特征：</a:t>
            </a:r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</a:rPr>
              <a:t>情境感知</a:t>
            </a:r>
            <a:endParaRPr lang="zh-CN" altLang="en-US" sz="2800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66" name="矩形 2">
            <a:extLst>
              <a:ext uri="{FF2B5EF4-FFF2-40B4-BE49-F238E27FC236}">
                <a16:creationId xmlns:a16="http://schemas.microsoft.com/office/drawing/2014/main" id="{D776C4C2-99F3-4269-910A-627A653B6BB3}"/>
              </a:ext>
            </a:extLst>
          </p:cNvPr>
          <p:cNvSpPr txBox="1"/>
          <p:nvPr/>
        </p:nvSpPr>
        <p:spPr>
          <a:xfrm>
            <a:off x="6135451" y="3785797"/>
            <a:ext cx="900512" cy="3069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604" bIns="45604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defTabSz="912114" hangingPunct="0">
              <a:defRPr/>
            </a:pPr>
            <a:r>
              <a:rPr lang="zh-CN" altLang="en-US" sz="1397" kern="0" dirty="0">
                <a:solidFill>
                  <a:srgbClr val="E7E6E6">
                    <a:lumMod val="10000"/>
                  </a:srgbClr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</a:rPr>
              <a:t>服务配置</a:t>
            </a:r>
          </a:p>
        </p:txBody>
      </p:sp>
    </p:spTree>
    <p:extLst>
      <p:ext uri="{BB962C8B-B14F-4D97-AF65-F5344CB8AC3E}">
        <p14:creationId xmlns:p14="http://schemas.microsoft.com/office/powerpoint/2010/main" val="234023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圆角矩形 1">
            <a:extLst>
              <a:ext uri="{FF2B5EF4-FFF2-40B4-BE49-F238E27FC236}">
                <a16:creationId xmlns:a16="http://schemas.microsoft.com/office/drawing/2014/main" id="{A8C7DF29-1614-4645-8B7E-45B289619CB3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5545105" y="1390452"/>
            <a:ext cx="5198427" cy="2260515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5248235-9D5D-75F3-3BED-87E8FA9DC947}"/>
              </a:ext>
            </a:extLst>
          </p:cNvPr>
          <p:cNvSpPr txBox="1"/>
          <p:nvPr/>
        </p:nvSpPr>
        <p:spPr>
          <a:xfrm>
            <a:off x="3274419" y="5618911"/>
            <a:ext cx="1161046" cy="286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197" dirty="0">
                <a:solidFill>
                  <a:srgbClr val="D5D5D5">
                    <a:lumMod val="10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手表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8B90100-C86D-0E50-9366-7C5E22036400}"/>
              </a:ext>
            </a:extLst>
          </p:cNvPr>
          <p:cNvSpPr txBox="1"/>
          <p:nvPr/>
        </p:nvSpPr>
        <p:spPr>
          <a:xfrm>
            <a:off x="1338790" y="5618178"/>
            <a:ext cx="1392169" cy="286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197" dirty="0">
                <a:solidFill>
                  <a:srgbClr val="D5D5D5">
                    <a:lumMod val="10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耳机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49DCA9F-CFC4-89F1-696B-7CD44E5B0A9A}"/>
              </a:ext>
            </a:extLst>
          </p:cNvPr>
          <p:cNvSpPr txBox="1"/>
          <p:nvPr/>
        </p:nvSpPr>
        <p:spPr>
          <a:xfrm>
            <a:off x="1502329" y="3485239"/>
            <a:ext cx="2759607" cy="286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197" dirty="0">
                <a:solidFill>
                  <a:srgbClr val="D5D5D5">
                    <a:lumMod val="10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  <a:sym typeface="Helvetica Neue"/>
              </a:rPr>
              <a:t>手机</a:t>
            </a:r>
          </a:p>
        </p:txBody>
      </p:sp>
      <p:sp>
        <p:nvSpPr>
          <p:cNvPr id="70" name="矩形">
            <a:extLst>
              <a:ext uri="{FF2B5EF4-FFF2-40B4-BE49-F238E27FC236}">
                <a16:creationId xmlns:a16="http://schemas.microsoft.com/office/drawing/2014/main" id="{7B34C521-4CC8-6F57-86F9-604EEC03842F}"/>
              </a:ext>
            </a:extLst>
          </p:cNvPr>
          <p:cNvSpPr/>
          <p:nvPr/>
        </p:nvSpPr>
        <p:spPr>
          <a:xfrm rot="21592969">
            <a:off x="6171836" y="1791306"/>
            <a:ext cx="4133949" cy="136423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175">
            <a:miter lim="400000"/>
          </a:ln>
          <a:effectLst>
            <a:outerShdw blurRad="50800" dist="38100" sx="101000" sy="101000" algn="l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38478" tIns="38478" rIns="38478" bIns="38478" anchor="ctr"/>
          <a:lstStyle/>
          <a:p>
            <a:pPr algn="ctr" defTabSz="769596" hangingPunct="0">
              <a:defRPr sz="3000"/>
            </a:pPr>
            <a:endParaRPr sz="1496" kern="0">
              <a:solidFill>
                <a:srgbClr val="000000"/>
              </a:solidFill>
              <a:latin typeface="OPPOSans L" pitchFamily="18" charset="-122"/>
              <a:ea typeface="OPPOSans L" pitchFamily="18" charset="-122"/>
              <a:cs typeface="OPPOSans L" pitchFamily="18" charset="-122"/>
              <a:sym typeface="OPPOSans-S-B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C9B18294-0FC7-2902-A062-EB4CB6953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69"/>
          <a:stretch/>
        </p:blipFill>
        <p:spPr>
          <a:xfrm>
            <a:off x="6208390" y="1918002"/>
            <a:ext cx="3825509" cy="938974"/>
          </a:xfrm>
          <a:prstGeom prst="rect">
            <a:avLst/>
          </a:prstGeom>
        </p:spPr>
      </p:pic>
      <p:sp>
        <p:nvSpPr>
          <p:cNvPr id="73" name="文本框 72">
            <a:extLst>
              <a:ext uri="{FF2B5EF4-FFF2-40B4-BE49-F238E27FC236}">
                <a16:creationId xmlns:a16="http://schemas.microsoft.com/office/drawing/2014/main" id="{DE0EF296-F0D0-019B-04FA-F17118C632EA}"/>
              </a:ext>
            </a:extLst>
          </p:cNvPr>
          <p:cNvSpPr txBox="1"/>
          <p:nvPr/>
        </p:nvSpPr>
        <p:spPr bwMode="auto">
          <a:xfrm>
            <a:off x="5532781" y="3149248"/>
            <a:ext cx="5113707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UPK Develop</a:t>
            </a:r>
            <a:endParaRPr lang="zh-CN" altLang="en-US" sz="1995" dirty="0">
              <a:solidFill>
                <a:srgbClr val="055939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DA7D08D4-AB0D-AD78-09CA-FB7E5459A92E}"/>
              </a:ext>
            </a:extLst>
          </p:cNvPr>
          <p:cNvSpPr/>
          <p:nvPr/>
        </p:nvSpPr>
        <p:spPr>
          <a:xfrm>
            <a:off x="5517544" y="3708641"/>
            <a:ext cx="5225988" cy="2453325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1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8F0DE292-DE7D-AE52-8281-97D7AF0107CA}"/>
              </a:ext>
            </a:extLst>
          </p:cNvPr>
          <p:cNvSpPr txBox="1"/>
          <p:nvPr/>
        </p:nvSpPr>
        <p:spPr bwMode="auto">
          <a:xfrm>
            <a:off x="5513869" y="5707612"/>
            <a:ext cx="5132619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Design</a:t>
            </a:r>
            <a:r>
              <a:rPr lang="zh-CN" altLang="en-US" sz="1995" dirty="0">
                <a:solidFill>
                  <a:srgbClr val="05593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 </a:t>
            </a:r>
            <a:r>
              <a:rPr lang="en-US" altLang="zh-CN" sz="1995" dirty="0">
                <a:solidFill>
                  <a:srgbClr val="05593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Description</a:t>
            </a:r>
          </a:p>
        </p:txBody>
      </p:sp>
      <p:sp>
        <p:nvSpPr>
          <p:cNvPr id="78" name="圆角矩形">
            <a:extLst>
              <a:ext uri="{FF2B5EF4-FFF2-40B4-BE49-F238E27FC236}">
                <a16:creationId xmlns:a16="http://schemas.microsoft.com/office/drawing/2014/main" id="{CC2DA3AA-7459-9BDC-9005-5F4896D75D59}"/>
              </a:ext>
            </a:extLst>
          </p:cNvPr>
          <p:cNvSpPr/>
          <p:nvPr/>
        </p:nvSpPr>
        <p:spPr>
          <a:xfrm>
            <a:off x="5738210" y="3838721"/>
            <a:ext cx="4727499" cy="319141"/>
          </a:xfrm>
          <a:prstGeom prst="roundRect">
            <a:avLst>
              <a:gd name="adj" fmla="val 8734"/>
            </a:avLst>
          </a:prstGeom>
          <a:ln w="6350">
            <a:solidFill>
              <a:srgbClr val="055939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700" kern="0" dirty="0">
              <a:solidFill>
                <a:srgbClr val="535353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-S-B"/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D0CE8F15-634D-03F1-3024-C24E69CAE24A}"/>
              </a:ext>
            </a:extLst>
          </p:cNvPr>
          <p:cNvGrpSpPr/>
          <p:nvPr/>
        </p:nvGrpSpPr>
        <p:grpSpPr>
          <a:xfrm>
            <a:off x="5738210" y="4223782"/>
            <a:ext cx="4727499" cy="321871"/>
            <a:chOff x="7411327" y="4530874"/>
            <a:chExt cx="5197181" cy="314822"/>
          </a:xfrm>
        </p:grpSpPr>
        <p:sp>
          <p:nvSpPr>
            <p:cNvPr id="80" name="圆角矩形">
              <a:extLst>
                <a:ext uri="{FF2B5EF4-FFF2-40B4-BE49-F238E27FC236}">
                  <a16:creationId xmlns:a16="http://schemas.microsoft.com/office/drawing/2014/main" id="{B9E91986-B8CF-C43D-5750-893F9BDF170A}"/>
                </a:ext>
              </a:extLst>
            </p:cNvPr>
            <p:cNvSpPr/>
            <p:nvPr/>
          </p:nvSpPr>
          <p:spPr>
            <a:xfrm>
              <a:off x="7411327" y="4530874"/>
              <a:ext cx="2568979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B"/>
              </a:endParaRPr>
            </a:p>
          </p:txBody>
        </p:sp>
        <p:sp>
          <p:nvSpPr>
            <p:cNvPr id="81" name="圆角矩形">
              <a:extLst>
                <a:ext uri="{FF2B5EF4-FFF2-40B4-BE49-F238E27FC236}">
                  <a16:creationId xmlns:a16="http://schemas.microsoft.com/office/drawing/2014/main" id="{3E09DEBF-8B53-EB21-27B4-8514D7FADA98}"/>
                </a:ext>
              </a:extLst>
            </p:cNvPr>
            <p:cNvSpPr/>
            <p:nvPr/>
          </p:nvSpPr>
          <p:spPr>
            <a:xfrm>
              <a:off x="10039529" y="4533544"/>
              <a:ext cx="2568979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B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8724A2CE-C1DD-C738-AAE8-C0C20DDB72BA}"/>
              </a:ext>
            </a:extLst>
          </p:cNvPr>
          <p:cNvGrpSpPr/>
          <p:nvPr/>
        </p:nvGrpSpPr>
        <p:grpSpPr>
          <a:xfrm>
            <a:off x="5738210" y="4611513"/>
            <a:ext cx="4719749" cy="321871"/>
            <a:chOff x="7411327" y="4921170"/>
            <a:chExt cx="5188661" cy="314822"/>
          </a:xfrm>
        </p:grpSpPr>
        <p:sp>
          <p:nvSpPr>
            <p:cNvPr id="83" name="圆角矩形">
              <a:extLst>
                <a:ext uri="{FF2B5EF4-FFF2-40B4-BE49-F238E27FC236}">
                  <a16:creationId xmlns:a16="http://schemas.microsoft.com/office/drawing/2014/main" id="{B1C52784-A61F-724B-9B71-C29392EE9780}"/>
                </a:ext>
              </a:extLst>
            </p:cNvPr>
            <p:cNvSpPr/>
            <p:nvPr/>
          </p:nvSpPr>
          <p:spPr>
            <a:xfrm>
              <a:off x="7411327" y="4921170"/>
              <a:ext cx="2568979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B"/>
              </a:endParaRPr>
            </a:p>
          </p:txBody>
        </p:sp>
        <p:sp>
          <p:nvSpPr>
            <p:cNvPr id="84" name="圆角矩形">
              <a:extLst>
                <a:ext uri="{FF2B5EF4-FFF2-40B4-BE49-F238E27FC236}">
                  <a16:creationId xmlns:a16="http://schemas.microsoft.com/office/drawing/2014/main" id="{B2E28E48-52B8-C4AC-6AFD-CF48067A6CA9}"/>
                </a:ext>
              </a:extLst>
            </p:cNvPr>
            <p:cNvSpPr/>
            <p:nvPr/>
          </p:nvSpPr>
          <p:spPr>
            <a:xfrm>
              <a:off x="10031009" y="4923840"/>
              <a:ext cx="2568979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B"/>
              </a:endParaRPr>
            </a:p>
          </p:txBody>
        </p:sp>
      </p:grpSp>
      <p:sp>
        <p:nvSpPr>
          <p:cNvPr id="85" name="圆角矩形">
            <a:extLst>
              <a:ext uri="{FF2B5EF4-FFF2-40B4-BE49-F238E27FC236}">
                <a16:creationId xmlns:a16="http://schemas.microsoft.com/office/drawing/2014/main" id="{CCFAF8C4-82F6-07E7-498A-B9A68936DA8C}"/>
              </a:ext>
            </a:extLst>
          </p:cNvPr>
          <p:cNvSpPr/>
          <p:nvPr/>
        </p:nvSpPr>
        <p:spPr>
          <a:xfrm>
            <a:off x="5738210" y="4999244"/>
            <a:ext cx="4727499" cy="319141"/>
          </a:xfrm>
          <a:prstGeom prst="roundRect">
            <a:avLst>
              <a:gd name="adj" fmla="val 8734"/>
            </a:avLst>
          </a:prstGeom>
          <a:ln w="6350">
            <a:solidFill>
              <a:srgbClr val="055939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700" kern="0" dirty="0">
              <a:solidFill>
                <a:srgbClr val="535353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-S-B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58384F90-40F9-5E43-6CAF-F8448DF0267E}"/>
              </a:ext>
            </a:extLst>
          </p:cNvPr>
          <p:cNvGrpSpPr/>
          <p:nvPr/>
        </p:nvGrpSpPr>
        <p:grpSpPr>
          <a:xfrm>
            <a:off x="5738210" y="5385575"/>
            <a:ext cx="4719749" cy="319141"/>
            <a:chOff x="7411327" y="5686164"/>
            <a:chExt cx="5188661" cy="312152"/>
          </a:xfrm>
        </p:grpSpPr>
        <p:sp>
          <p:nvSpPr>
            <p:cNvPr id="87" name="圆角矩形">
              <a:extLst>
                <a:ext uri="{FF2B5EF4-FFF2-40B4-BE49-F238E27FC236}">
                  <a16:creationId xmlns:a16="http://schemas.microsoft.com/office/drawing/2014/main" id="{35F993D0-DD2F-8B8A-364C-214E61378A71}"/>
                </a:ext>
              </a:extLst>
            </p:cNvPr>
            <p:cNvSpPr/>
            <p:nvPr/>
          </p:nvSpPr>
          <p:spPr>
            <a:xfrm>
              <a:off x="7411327" y="5686164"/>
              <a:ext cx="1260725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B"/>
              </a:endParaRPr>
            </a:p>
          </p:txBody>
        </p:sp>
        <p:sp>
          <p:nvSpPr>
            <p:cNvPr id="88" name="圆角矩形">
              <a:extLst>
                <a:ext uri="{FF2B5EF4-FFF2-40B4-BE49-F238E27FC236}">
                  <a16:creationId xmlns:a16="http://schemas.microsoft.com/office/drawing/2014/main" id="{6766EAB5-58C7-2C6C-29B1-DA5A885351E7}"/>
                </a:ext>
              </a:extLst>
            </p:cNvPr>
            <p:cNvSpPr/>
            <p:nvPr/>
          </p:nvSpPr>
          <p:spPr>
            <a:xfrm>
              <a:off x="8719581" y="5686164"/>
              <a:ext cx="1260725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B"/>
              </a:endParaRPr>
            </a:p>
          </p:txBody>
        </p:sp>
        <p:sp>
          <p:nvSpPr>
            <p:cNvPr id="90" name="圆角矩形">
              <a:extLst>
                <a:ext uri="{FF2B5EF4-FFF2-40B4-BE49-F238E27FC236}">
                  <a16:creationId xmlns:a16="http://schemas.microsoft.com/office/drawing/2014/main" id="{5A4D58AA-E9EB-1A75-916A-C367CA2C5302}"/>
                </a:ext>
              </a:extLst>
            </p:cNvPr>
            <p:cNvSpPr/>
            <p:nvPr/>
          </p:nvSpPr>
          <p:spPr>
            <a:xfrm>
              <a:off x="10031009" y="5686164"/>
              <a:ext cx="1260725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B"/>
              </a:endParaRPr>
            </a:p>
          </p:txBody>
        </p:sp>
        <p:sp>
          <p:nvSpPr>
            <p:cNvPr id="91" name="圆角矩形">
              <a:extLst>
                <a:ext uri="{FF2B5EF4-FFF2-40B4-BE49-F238E27FC236}">
                  <a16:creationId xmlns:a16="http://schemas.microsoft.com/office/drawing/2014/main" id="{2A7856FA-E728-618E-3D0A-0B6749D058B9}"/>
                </a:ext>
              </a:extLst>
            </p:cNvPr>
            <p:cNvSpPr/>
            <p:nvPr/>
          </p:nvSpPr>
          <p:spPr>
            <a:xfrm>
              <a:off x="11339263" y="5686164"/>
              <a:ext cx="1260725" cy="312152"/>
            </a:xfrm>
            <a:prstGeom prst="roundRect">
              <a:avLst>
                <a:gd name="adj" fmla="val 8734"/>
              </a:avLst>
            </a:prstGeom>
            <a:ln w="6350">
              <a:solidFill>
                <a:srgbClr val="055939"/>
              </a:solidFill>
            </a:ln>
          </p:spPr>
          <p:txBody>
            <a:bodyPr tIns="45720" bIns="45720"/>
            <a:lstStyle/>
            <a:p>
              <a:pPr algn="ctr" defTabSz="771525" hangingPunct="0">
                <a:defRPr sz="3000"/>
              </a:pPr>
              <a:endParaRPr sz="700" kern="0" dirty="0">
                <a:solidFill>
                  <a:srgbClr val="535353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B"/>
              </a:endParaRPr>
            </a:p>
          </p:txBody>
        </p: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6BD8C283-6842-AA99-6A1F-14EF28AA7C42}"/>
              </a:ext>
            </a:extLst>
          </p:cNvPr>
          <p:cNvSpPr txBox="1"/>
          <p:nvPr/>
        </p:nvSpPr>
        <p:spPr>
          <a:xfrm>
            <a:off x="5738210" y="3886914"/>
            <a:ext cx="4727499" cy="256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流转协同接口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806CF751-2B6E-8A16-C147-75E1BFA74142}"/>
              </a:ext>
            </a:extLst>
          </p:cNvPr>
          <p:cNvSpPr txBox="1"/>
          <p:nvPr/>
        </p:nvSpPr>
        <p:spPr>
          <a:xfrm>
            <a:off x="5738210" y="4258698"/>
            <a:ext cx="2336814" cy="256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流转决策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DFAF6CD5-8B0B-B5EA-021E-88E46FC3249B}"/>
              </a:ext>
            </a:extLst>
          </p:cNvPr>
          <p:cNvSpPr txBox="1"/>
          <p:nvPr/>
        </p:nvSpPr>
        <p:spPr>
          <a:xfrm>
            <a:off x="5738210" y="4640815"/>
            <a:ext cx="2336814" cy="261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流转引擎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BE095DCC-1D41-24F3-D417-5EAEB4ACD1C7}"/>
              </a:ext>
            </a:extLst>
          </p:cNvPr>
          <p:cNvSpPr txBox="1"/>
          <p:nvPr/>
        </p:nvSpPr>
        <p:spPr>
          <a:xfrm>
            <a:off x="7048554" y="5027211"/>
            <a:ext cx="2336814" cy="261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服务影子 </a:t>
            </a:r>
            <a:r>
              <a:rPr lang="en-US" altLang="zh-CN" sz="1000" dirty="0" err="1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ShadowData</a:t>
            </a:r>
            <a:endParaRPr lang="zh-CN" altLang="en-US" sz="1000" dirty="0">
              <a:solidFill>
                <a:srgbClr val="D5D5D5">
                  <a:lumMod val="10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5E1258BE-1561-90CA-8C15-10E00C147BD9}"/>
              </a:ext>
            </a:extLst>
          </p:cNvPr>
          <p:cNvSpPr txBox="1"/>
          <p:nvPr/>
        </p:nvSpPr>
        <p:spPr>
          <a:xfrm>
            <a:off x="5849790" y="5413542"/>
            <a:ext cx="943795" cy="261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业务数据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B4F05646-D532-E143-638B-22630AF0FE46}"/>
              </a:ext>
            </a:extLst>
          </p:cNvPr>
          <p:cNvSpPr txBox="1"/>
          <p:nvPr/>
        </p:nvSpPr>
        <p:spPr>
          <a:xfrm>
            <a:off x="7033186" y="5413542"/>
            <a:ext cx="943795" cy="261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流转两端信息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90671AD4-C797-6FBD-A25F-E92B62CEC6C6}"/>
              </a:ext>
            </a:extLst>
          </p:cNvPr>
          <p:cNvSpPr txBox="1"/>
          <p:nvPr/>
        </p:nvSpPr>
        <p:spPr>
          <a:xfrm>
            <a:off x="8252590" y="5413542"/>
            <a:ext cx="943795" cy="261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服务运行约束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01D025EF-35C8-3D84-2B61-A464CDFF09F6}"/>
              </a:ext>
            </a:extLst>
          </p:cNvPr>
          <p:cNvSpPr txBox="1"/>
          <p:nvPr/>
        </p:nvSpPr>
        <p:spPr>
          <a:xfrm>
            <a:off x="9442681" y="5407934"/>
            <a:ext cx="943795" cy="2619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服务权限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07EE9ADC-1ECB-C931-ADFD-AA859BF1DFC3}"/>
              </a:ext>
            </a:extLst>
          </p:cNvPr>
          <p:cNvSpPr txBox="1"/>
          <p:nvPr/>
        </p:nvSpPr>
        <p:spPr>
          <a:xfrm>
            <a:off x="8152437" y="4241667"/>
            <a:ext cx="2305522" cy="2541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流转界面管理</a:t>
            </a:r>
          </a:p>
        </p:txBody>
      </p:sp>
      <p:sp>
        <p:nvSpPr>
          <p:cNvPr id="58" name="圆角矩形 95">
            <a:extLst>
              <a:ext uri="{FF2B5EF4-FFF2-40B4-BE49-F238E27FC236}">
                <a16:creationId xmlns:a16="http://schemas.microsoft.com/office/drawing/2014/main" id="{66ACC850-607B-4169-A932-1BE8568A0125}"/>
              </a:ext>
            </a:extLst>
          </p:cNvPr>
          <p:cNvSpPr/>
          <p:nvPr/>
        </p:nvSpPr>
        <p:spPr>
          <a:xfrm>
            <a:off x="621518" y="1383897"/>
            <a:ext cx="4791916" cy="480572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4B5C865B-5656-CB77-592E-7878726C1170}"/>
              </a:ext>
            </a:extLst>
          </p:cNvPr>
          <p:cNvSpPr txBox="1"/>
          <p:nvPr/>
        </p:nvSpPr>
        <p:spPr>
          <a:xfrm>
            <a:off x="8128895" y="4651079"/>
            <a:ext cx="2329064" cy="256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algn="ctr" defTabSz="2432242" hangingPunct="0">
              <a:defRPr/>
            </a:pPr>
            <a:r>
              <a:rPr lang="zh-CN" altLang="en-US" sz="1000" dirty="0">
                <a:solidFill>
                  <a:srgbClr val="D5D5D5">
                    <a:lumMod val="1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协同引擎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6C79790C-E596-D327-ECF9-4345E6AAB57B}"/>
              </a:ext>
            </a:extLst>
          </p:cNvPr>
          <p:cNvSpPr/>
          <p:nvPr/>
        </p:nvSpPr>
        <p:spPr>
          <a:xfrm>
            <a:off x="5610686" y="4950136"/>
            <a:ext cx="5006189" cy="41955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zh-CN" altLang="en-US" sz="2000">
              <a:solidFill>
                <a:srgbClr val="FFFFFF"/>
              </a:solidFill>
              <a:latin typeface="OPPOSans R" panose="00020600040101010101" pitchFamily="18" charset="-122"/>
              <a:ea typeface="OPPOSans R" panose="00020600040101010101" pitchFamily="18" charset="-122"/>
              <a:cs typeface="Helvetica Neue Medium"/>
              <a:sym typeface="Helvetica Neue Medium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BFFFBF3F-885B-45AD-990F-8AAE63730E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0" r="60602"/>
          <a:stretch/>
        </p:blipFill>
        <p:spPr>
          <a:xfrm>
            <a:off x="3360521" y="3492920"/>
            <a:ext cx="951814" cy="238896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9D69A52-6B69-C68D-FDE9-1CDAB9FD581E}"/>
              </a:ext>
            </a:extLst>
          </p:cNvPr>
          <p:cNvGrpSpPr/>
          <p:nvPr/>
        </p:nvGrpSpPr>
        <p:grpSpPr>
          <a:xfrm>
            <a:off x="1317474" y="1624895"/>
            <a:ext cx="3102454" cy="3920380"/>
            <a:chOff x="1620957" y="1086293"/>
            <a:chExt cx="3594014" cy="4541534"/>
          </a:xfrm>
        </p:grpSpPr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10A05627-E1E3-AAA7-709A-7AEE829FC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927" r="39414" b="10330"/>
            <a:stretch/>
          </p:blipFill>
          <p:spPr>
            <a:xfrm>
              <a:off x="1620957" y="1086293"/>
              <a:ext cx="3594014" cy="2095600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6751E7A4-DF18-3F79-35E6-3E601739B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3749"/>
            <a:stretch/>
          </p:blipFill>
          <p:spPr>
            <a:xfrm>
              <a:off x="1768400" y="3666665"/>
              <a:ext cx="1302856" cy="1961162"/>
            </a:xfrm>
            <a:prstGeom prst="rect">
              <a:avLst/>
            </a:prstGeom>
          </p:spPr>
        </p:pic>
      </p:grpSp>
      <p:sp>
        <p:nvSpPr>
          <p:cNvPr id="166" name="文本框 165">
            <a:extLst>
              <a:ext uri="{FF2B5EF4-FFF2-40B4-BE49-F238E27FC236}">
                <a16:creationId xmlns:a16="http://schemas.microsoft.com/office/drawing/2014/main" id="{404DB68F-1C98-0454-9F9B-FDE0721379E6}"/>
              </a:ext>
            </a:extLst>
          </p:cNvPr>
          <p:cNvSpPr txBox="1"/>
          <p:nvPr/>
        </p:nvSpPr>
        <p:spPr bwMode="auto">
          <a:xfrm>
            <a:off x="2281627" y="5735266"/>
            <a:ext cx="1535771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Real Effect</a:t>
            </a:r>
            <a:endParaRPr lang="zh-CN" altLang="en-US" sz="1995" dirty="0">
              <a:solidFill>
                <a:srgbClr val="055939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59" name="直接连接符 22">
            <a:extLst>
              <a:ext uri="{FF2B5EF4-FFF2-40B4-BE49-F238E27FC236}">
                <a16:creationId xmlns:a16="http://schemas.microsoft.com/office/drawing/2014/main" id="{C56E1AE1-01DC-47F9-BD1A-12DF21915CBE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60" name="标题 1">
            <a:extLst>
              <a:ext uri="{FF2B5EF4-FFF2-40B4-BE49-F238E27FC236}">
                <a16:creationId xmlns:a16="http://schemas.microsoft.com/office/drawing/2014/main" id="{DC10D303-BB72-4B68-B7F8-C316CADCE03D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泛在服务系统特征：</a:t>
            </a:r>
            <a:r>
              <a:rPr lang="zh-CN" altLang="en-US" sz="24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智能</a:t>
            </a:r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</a:rPr>
              <a:t>流转</a:t>
            </a:r>
            <a:endParaRPr lang="zh-CN" altLang="en-US" sz="2800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407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1">
            <a:extLst>
              <a:ext uri="{FF2B5EF4-FFF2-40B4-BE49-F238E27FC236}">
                <a16:creationId xmlns:a16="http://schemas.microsoft.com/office/drawing/2014/main" id="{7E4996F6-FC2A-4298-A15F-CF69A948EEB5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E7172F5E-652C-C76D-019B-007E1C3DC6BE}"/>
              </a:ext>
            </a:extLst>
          </p:cNvPr>
          <p:cNvSpPr/>
          <p:nvPr/>
        </p:nvSpPr>
        <p:spPr>
          <a:xfrm>
            <a:off x="679080" y="4406795"/>
            <a:ext cx="4409731" cy="1635481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70" name="矩形">
            <a:extLst>
              <a:ext uri="{FF2B5EF4-FFF2-40B4-BE49-F238E27FC236}">
                <a16:creationId xmlns:a16="http://schemas.microsoft.com/office/drawing/2014/main" id="{7944FB42-137C-B4D2-1012-008DC20A7365}"/>
              </a:ext>
            </a:extLst>
          </p:cNvPr>
          <p:cNvSpPr/>
          <p:nvPr/>
        </p:nvSpPr>
        <p:spPr>
          <a:xfrm rot="21592969">
            <a:off x="824087" y="4821872"/>
            <a:ext cx="4037749" cy="8832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175">
            <a:miter lim="400000"/>
          </a:ln>
          <a:effectLst>
            <a:outerShdw blurRad="50800" dist="38100" sx="101000" sy="101000" algn="l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38478" tIns="38478" rIns="38478" bIns="38478" anchor="ctr"/>
          <a:lstStyle/>
          <a:p>
            <a:pPr algn="ctr" defTabSz="769596" hangingPunct="0">
              <a:defRPr sz="3000"/>
            </a:pPr>
            <a:endParaRPr sz="1496" kern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POSans-S-B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5200738" y="1847373"/>
            <a:ext cx="5571357" cy="2468423"/>
          </a:xfrm>
          <a:prstGeom prst="roundRect">
            <a:avLst>
              <a:gd name="adj" fmla="val 4039"/>
            </a:avLst>
          </a:prstGeom>
          <a:solidFill>
            <a:srgbClr val="F5F5F5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404DB68F-1C98-0454-9F9B-FDE0721379E6}"/>
              </a:ext>
            </a:extLst>
          </p:cNvPr>
          <p:cNvSpPr txBox="1"/>
          <p:nvPr/>
        </p:nvSpPr>
        <p:spPr bwMode="auto">
          <a:xfrm>
            <a:off x="679079" y="5648607"/>
            <a:ext cx="4400004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UPK Develop</a:t>
            </a:r>
          </a:p>
        </p:txBody>
      </p:sp>
      <p:sp>
        <p:nvSpPr>
          <p:cNvPr id="57" name="矩形">
            <a:extLst>
              <a:ext uri="{FF2B5EF4-FFF2-40B4-BE49-F238E27FC236}">
                <a16:creationId xmlns:a16="http://schemas.microsoft.com/office/drawing/2014/main" id="{E88E096D-F4CB-26B6-7A65-1CEE9EB3C8B2}"/>
              </a:ext>
            </a:extLst>
          </p:cNvPr>
          <p:cNvSpPr/>
          <p:nvPr/>
        </p:nvSpPr>
        <p:spPr>
          <a:xfrm>
            <a:off x="634282" y="1436429"/>
            <a:ext cx="4499326" cy="523351"/>
          </a:xfrm>
          <a:prstGeom prst="rect">
            <a:avLst/>
          </a:prstGeom>
          <a:noFill/>
          <a:ln w="12700">
            <a:miter lim="400000"/>
          </a:ln>
        </p:spPr>
        <p:txBody>
          <a:bodyPr tIns="45720" bIns="45720" anchor="t"/>
          <a:lstStyle/>
          <a:p>
            <a:pPr algn="ctr" hangingPunct="0">
              <a:defRPr>
                <a:solidFill>
                  <a:srgbClr val="DDDDDD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r>
              <a:rPr lang="zh-CN" altLang="en-US" sz="2000" kern="0" dirty="0">
                <a:solidFill>
                  <a:srgbClr val="44546A">
                    <a:lumMod val="5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M"/>
              </a:rPr>
              <a:t>个性化提示音</a:t>
            </a:r>
            <a:endParaRPr sz="2000" kern="0" dirty="0">
              <a:solidFill>
                <a:srgbClr val="44546A">
                  <a:lumMod val="50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-S-M"/>
            </a:endParaRPr>
          </a:p>
        </p:txBody>
      </p:sp>
      <p:sp>
        <p:nvSpPr>
          <p:cNvPr id="68" name="矩形 2">
            <a:extLst>
              <a:ext uri="{FF2B5EF4-FFF2-40B4-BE49-F238E27FC236}">
                <a16:creationId xmlns:a16="http://schemas.microsoft.com/office/drawing/2014/main" id="{6ADB8436-7856-6E07-8386-523E49F92F5F}"/>
              </a:ext>
            </a:extLst>
          </p:cNvPr>
          <p:cNvSpPr txBox="1"/>
          <p:nvPr/>
        </p:nvSpPr>
        <p:spPr>
          <a:xfrm>
            <a:off x="679078" y="4537138"/>
            <a:ext cx="4181685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hangingPunct="0">
              <a:defRPr/>
            </a:pPr>
            <a:r>
              <a:rPr lang="zh-CN" altLang="en-US" sz="1400" kern="0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服务代码：</a:t>
            </a: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B031E7BC-EA7B-3B06-F16E-44ADBCE02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47" y="4872087"/>
            <a:ext cx="3585566" cy="837206"/>
          </a:xfrm>
          <a:prstGeom prst="rect">
            <a:avLst/>
          </a:prstGeom>
        </p:spPr>
      </p:pic>
      <p:sp>
        <p:nvSpPr>
          <p:cNvPr id="71" name="矩形">
            <a:extLst>
              <a:ext uri="{FF2B5EF4-FFF2-40B4-BE49-F238E27FC236}">
                <a16:creationId xmlns:a16="http://schemas.microsoft.com/office/drawing/2014/main" id="{CB068DFD-407C-81B3-125D-75A1FCFD59CD}"/>
              </a:ext>
            </a:extLst>
          </p:cNvPr>
          <p:cNvSpPr/>
          <p:nvPr/>
        </p:nvSpPr>
        <p:spPr>
          <a:xfrm>
            <a:off x="5176686" y="1433440"/>
            <a:ext cx="5574828" cy="458362"/>
          </a:xfrm>
          <a:prstGeom prst="rect">
            <a:avLst/>
          </a:prstGeom>
          <a:noFill/>
          <a:ln w="12700">
            <a:miter lim="400000"/>
          </a:ln>
        </p:spPr>
        <p:txBody>
          <a:bodyPr tIns="45720" bIns="45720" anchor="t"/>
          <a:lstStyle/>
          <a:p>
            <a:pPr algn="ctr" hangingPunct="0">
              <a:defRPr>
                <a:solidFill>
                  <a:srgbClr val="DDDDDD"/>
                </a:solidFill>
                <a:latin typeface="OPPOSans-S-M"/>
                <a:ea typeface="OPPOSans-S-M"/>
                <a:cs typeface="OPPOSans-S-M"/>
                <a:sym typeface="OPPOSans-S-M"/>
              </a:defRPr>
            </a:pPr>
            <a:r>
              <a:rPr lang="zh-CN" altLang="en-US" sz="2000" kern="0" dirty="0">
                <a:solidFill>
                  <a:srgbClr val="44546A">
                    <a:lumMod val="50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-S-M"/>
              </a:rPr>
              <a:t>手势操作</a:t>
            </a:r>
            <a:endParaRPr sz="2000" kern="0" dirty="0">
              <a:solidFill>
                <a:srgbClr val="44546A">
                  <a:lumMod val="50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-S-M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FC8C753-8E38-2F7B-3E69-ACDBED1BB0DD}"/>
              </a:ext>
            </a:extLst>
          </p:cNvPr>
          <p:cNvSpPr txBox="1"/>
          <p:nvPr/>
        </p:nvSpPr>
        <p:spPr>
          <a:xfrm>
            <a:off x="5850380" y="2083915"/>
            <a:ext cx="1085328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>
              <a:defRPr/>
            </a:pPr>
            <a:r>
              <a:rPr lang="zh-CN" altLang="en-US" sz="1100" kern="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丰富的交互手势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BD0C013F-26F1-1364-6EE0-E7DAD2A1223C}"/>
              </a:ext>
            </a:extLst>
          </p:cNvPr>
          <p:cNvSpPr txBox="1"/>
          <p:nvPr/>
        </p:nvSpPr>
        <p:spPr>
          <a:xfrm>
            <a:off x="8233441" y="2083915"/>
            <a:ext cx="848232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>
              <a:defRPr/>
            </a:pPr>
            <a:r>
              <a:rPr lang="zh-CN" altLang="en-US" sz="1100" kern="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胶囊态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D3DEB7B-A682-5C5A-AE5E-40A77EEBD25C}"/>
              </a:ext>
            </a:extLst>
          </p:cNvPr>
          <p:cNvSpPr txBox="1"/>
          <p:nvPr/>
        </p:nvSpPr>
        <p:spPr>
          <a:xfrm>
            <a:off x="9531174" y="2066194"/>
            <a:ext cx="848232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>
              <a:defRPr/>
            </a:pPr>
            <a:r>
              <a:rPr lang="zh-CN" altLang="en-US" sz="1100" kern="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卡片态</a:t>
            </a: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0BE42652-EF48-0974-7BA3-3971FBFDB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51" y="2437650"/>
            <a:ext cx="2101785" cy="1194679"/>
          </a:xfrm>
          <a:prstGeom prst="rect">
            <a:avLst/>
          </a:prstGeom>
        </p:spPr>
      </p:pic>
      <p:sp>
        <p:nvSpPr>
          <p:cNvPr id="79" name="文本框 78">
            <a:extLst>
              <a:ext uri="{FF2B5EF4-FFF2-40B4-BE49-F238E27FC236}">
                <a16:creationId xmlns:a16="http://schemas.microsoft.com/office/drawing/2014/main" id="{4F524475-5B7E-6DC9-C46E-3E4B79D8922F}"/>
              </a:ext>
            </a:extLst>
          </p:cNvPr>
          <p:cNvSpPr txBox="1"/>
          <p:nvPr/>
        </p:nvSpPr>
        <p:spPr bwMode="auto">
          <a:xfrm>
            <a:off x="5191011" y="3852812"/>
            <a:ext cx="5571357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Real Effect</a:t>
            </a:r>
            <a:endParaRPr lang="zh-CN" altLang="en-US" sz="1995" dirty="0">
              <a:solidFill>
                <a:srgbClr val="055939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80" name="圆角矩形 79">
            <a:extLst>
              <a:ext uri="{FF2B5EF4-FFF2-40B4-BE49-F238E27FC236}">
                <a16:creationId xmlns:a16="http://schemas.microsoft.com/office/drawing/2014/main" id="{748640F1-5619-171B-2283-28AEFBA1C683}"/>
              </a:ext>
            </a:extLst>
          </p:cNvPr>
          <p:cNvSpPr/>
          <p:nvPr/>
        </p:nvSpPr>
        <p:spPr>
          <a:xfrm>
            <a:off x="5191011" y="4406795"/>
            <a:ext cx="5590810" cy="1635481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1" name="矩形">
            <a:extLst>
              <a:ext uri="{FF2B5EF4-FFF2-40B4-BE49-F238E27FC236}">
                <a16:creationId xmlns:a16="http://schemas.microsoft.com/office/drawing/2014/main" id="{23AA83D9-569F-DD4C-F162-20F58C1E2566}"/>
              </a:ext>
            </a:extLst>
          </p:cNvPr>
          <p:cNvSpPr/>
          <p:nvPr/>
        </p:nvSpPr>
        <p:spPr>
          <a:xfrm rot="21592969">
            <a:off x="5283421" y="4782551"/>
            <a:ext cx="5151271" cy="8832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175">
            <a:miter lim="400000"/>
          </a:ln>
          <a:effectLst>
            <a:outerShdw blurRad="50800" dist="38100" sx="101000" sy="101000" algn="l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38478" tIns="38478" rIns="38478" bIns="38478" anchor="ctr"/>
          <a:lstStyle/>
          <a:p>
            <a:pPr algn="ctr" defTabSz="769596" hangingPunct="0">
              <a:defRPr sz="3000"/>
            </a:pPr>
            <a:endParaRPr sz="1496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POSans-S-B"/>
            </a:endParaRPr>
          </a:p>
        </p:txBody>
      </p:sp>
      <p:sp>
        <p:nvSpPr>
          <p:cNvPr id="82" name="矩形 2">
            <a:extLst>
              <a:ext uri="{FF2B5EF4-FFF2-40B4-BE49-F238E27FC236}">
                <a16:creationId xmlns:a16="http://schemas.microsoft.com/office/drawing/2014/main" id="{9047F109-385B-E5AF-3E83-F209803AA0CA}"/>
              </a:ext>
            </a:extLst>
          </p:cNvPr>
          <p:cNvSpPr txBox="1"/>
          <p:nvPr/>
        </p:nvSpPr>
        <p:spPr>
          <a:xfrm>
            <a:off x="5206994" y="4513737"/>
            <a:ext cx="5228596" cy="307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>
              <a:defRPr sz="2800">
                <a:solidFill>
                  <a:srgbClr val="787878"/>
                </a:solidFill>
                <a:latin typeface="OPPOSans-S-M"/>
                <a:ea typeface="OPPOSans-S-M"/>
                <a:cs typeface="OPPOSans-S-M"/>
                <a:sym typeface="OPPOSans-S-M"/>
              </a:defRPr>
            </a:lvl1pPr>
          </a:lstStyle>
          <a:p>
            <a:pPr hangingPunct="0">
              <a:defRPr/>
            </a:pPr>
            <a:r>
              <a:rPr lang="zh-CN" altLang="en-US" sz="1400" kern="0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服务代码：</a:t>
            </a:r>
          </a:p>
        </p:txBody>
      </p:sp>
      <p:pic>
        <p:nvPicPr>
          <p:cNvPr id="83" name="图片 82">
            <a:extLst>
              <a:ext uri="{FF2B5EF4-FFF2-40B4-BE49-F238E27FC236}">
                <a16:creationId xmlns:a16="http://schemas.microsoft.com/office/drawing/2014/main" id="{818E833A-6BB7-4C02-31C6-09660A7F35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14" b="18249"/>
          <a:stretch/>
        </p:blipFill>
        <p:spPr>
          <a:xfrm>
            <a:off x="6164193" y="4876095"/>
            <a:ext cx="3599814" cy="6481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98E72B-E0B3-4FB2-B6B1-827E570B2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22" y="1872103"/>
            <a:ext cx="2690614" cy="217297"/>
          </a:xfrm>
          <a:prstGeom prst="rect">
            <a:avLst/>
          </a:prstGeom>
        </p:spPr>
      </p:pic>
      <p:pic>
        <p:nvPicPr>
          <p:cNvPr id="3074" name="Picture 2" descr="https://mtp.myoas.com/docrest/file/downloadfile/3230d2cfaf381300ed67cab0?big">
            <a:extLst>
              <a:ext uri="{FF2B5EF4-FFF2-40B4-BE49-F238E27FC236}">
                <a16:creationId xmlns:a16="http://schemas.microsoft.com/office/drawing/2014/main" id="{886D56B3-FA0C-4027-816D-88202FCC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945" y="2431190"/>
            <a:ext cx="929626" cy="11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圆角矩形 46">
            <a:extLst>
              <a:ext uri="{FF2B5EF4-FFF2-40B4-BE49-F238E27FC236}">
                <a16:creationId xmlns:a16="http://schemas.microsoft.com/office/drawing/2014/main" id="{EDD77A7C-8D26-42CC-907A-CE5E85908DCE}"/>
              </a:ext>
            </a:extLst>
          </p:cNvPr>
          <p:cNvSpPr/>
          <p:nvPr/>
        </p:nvSpPr>
        <p:spPr>
          <a:xfrm>
            <a:off x="679078" y="1872103"/>
            <a:ext cx="4412177" cy="2468423"/>
          </a:xfrm>
          <a:prstGeom prst="roundRect">
            <a:avLst>
              <a:gd name="adj" fmla="val 4039"/>
            </a:avLst>
          </a:prstGeom>
          <a:solidFill>
            <a:srgbClr val="F5F5F5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pic>
        <p:nvPicPr>
          <p:cNvPr id="3076" name="Picture 4" descr="https://mtp.myoas.com/docrest/file/downloadfile/6ce6968f3efd5000edd903a9?big">
            <a:extLst>
              <a:ext uri="{FF2B5EF4-FFF2-40B4-BE49-F238E27FC236}">
                <a16:creationId xmlns:a16="http://schemas.microsoft.com/office/drawing/2014/main" id="{17620E4A-C128-442B-9310-33CED192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198" y="2437650"/>
            <a:ext cx="929626" cy="11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直接连接符 22">
            <a:extLst>
              <a:ext uri="{FF2B5EF4-FFF2-40B4-BE49-F238E27FC236}">
                <a16:creationId xmlns:a16="http://schemas.microsoft.com/office/drawing/2014/main" id="{55FE586D-FD2D-4FA0-B265-1235CF4B9A74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D15D063-FC24-4542-BD5F-B1825B4A14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880" y="2294585"/>
            <a:ext cx="2171715" cy="10559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E35F4A-E5A6-474A-B1C0-4422F4FD3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1705" y="2483225"/>
            <a:ext cx="533474" cy="552527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EFC5FC75-896A-4F9D-828C-29DC8CD1F025}"/>
              </a:ext>
            </a:extLst>
          </p:cNvPr>
          <p:cNvSpPr txBox="1"/>
          <p:nvPr/>
        </p:nvSpPr>
        <p:spPr bwMode="auto">
          <a:xfrm>
            <a:off x="669352" y="3899757"/>
            <a:ext cx="4409731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Real Effect</a:t>
            </a:r>
            <a:endParaRPr lang="zh-CN" altLang="en-US" sz="1995" dirty="0">
              <a:solidFill>
                <a:srgbClr val="055939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F006046B-1450-A391-408D-4FDC4A6C2ADE}"/>
              </a:ext>
            </a:extLst>
          </p:cNvPr>
          <p:cNvSpPr txBox="1"/>
          <p:nvPr/>
        </p:nvSpPr>
        <p:spPr bwMode="auto">
          <a:xfrm>
            <a:off x="5200738" y="5623052"/>
            <a:ext cx="5561629" cy="4543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5000"/>
              </a:lnSpc>
              <a:defRPr/>
            </a:pPr>
            <a:r>
              <a:rPr lang="en-US" altLang="zh-CN" sz="1995" dirty="0">
                <a:solidFill>
                  <a:srgbClr val="055939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UPK Develop</a:t>
            </a:r>
            <a:endParaRPr lang="zh-CN" altLang="en-US" sz="1995" dirty="0">
              <a:solidFill>
                <a:srgbClr val="055939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id="{66BCEF6C-EEA3-468E-BA2C-5F0B907FAD55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泛在服务系统特征：</a:t>
            </a:r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</a:rPr>
              <a:t>自然交互</a:t>
            </a:r>
            <a:endParaRPr lang="zh-CN" altLang="en-US" sz="2800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013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amp;#xA;&amp;#xA;中度可信度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90169" y="-1799067"/>
            <a:ext cx="6871014" cy="10469149"/>
          </a:xfrm>
          <a:prstGeom prst="rect">
            <a:avLst/>
          </a:prstGeom>
        </p:spPr>
      </p:pic>
      <p:sp>
        <p:nvSpPr>
          <p:cNvPr id="4" name="文本框 3"/>
          <p:cNvSpPr/>
          <p:nvPr/>
        </p:nvSpPr>
        <p:spPr>
          <a:xfrm>
            <a:off x="-3883" y="3040490"/>
            <a:ext cx="5975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48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Part 3 </a:t>
            </a:r>
            <a:r>
              <a:rPr lang="en-US" altLang="zh-CN" sz="48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/</a:t>
            </a:r>
            <a:r>
              <a:rPr lang="zh-CN" altLang="en-US" sz="4800" dirty="0">
                <a:solidFill>
                  <a:srgbClr val="05593A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服务概述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41ED83-9DEE-49E6-A831-0CBA20158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">
            <a:extLst>
              <a:ext uri="{FF2B5EF4-FFF2-40B4-BE49-F238E27FC236}">
                <a16:creationId xmlns:a16="http://schemas.microsoft.com/office/drawing/2014/main" id="{455F984F-3C0E-45D8-9B88-E8134322D59C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D139A1-E472-4802-B40A-33BBB10E7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1" y="1788334"/>
            <a:ext cx="10115880" cy="3747579"/>
          </a:xfrm>
          <a:prstGeom prst="rect">
            <a:avLst/>
          </a:prstGeom>
        </p:spPr>
      </p:pic>
      <p:sp>
        <p:nvSpPr>
          <p:cNvPr id="9" name="直接连接符 22">
            <a:extLst>
              <a:ext uri="{FF2B5EF4-FFF2-40B4-BE49-F238E27FC236}">
                <a16:creationId xmlns:a16="http://schemas.microsoft.com/office/drawing/2014/main" id="{1CFDC1DE-A430-451C-BA22-FEB459F96FC6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A251DE36-895E-4F42-BBEE-605F961664D7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服务基本特征</a:t>
            </a:r>
            <a:endParaRPr lang="en-US" altLang="zh-CN" sz="2800" b="1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:a16="http://schemas.microsoft.com/office/drawing/2014/main" id="{B43271E8-F69B-4EB4-B765-FB60CA92AA64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1BB18E6-4B12-4378-A2FD-0BC7647FE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82" y="1970336"/>
            <a:ext cx="9795476" cy="3742268"/>
          </a:xfrm>
          <a:prstGeom prst="rect">
            <a:avLst/>
          </a:prstGeom>
        </p:spPr>
      </p:pic>
      <p:sp>
        <p:nvSpPr>
          <p:cNvPr id="10" name="直接连接符 22">
            <a:extLst>
              <a:ext uri="{FF2B5EF4-FFF2-40B4-BE49-F238E27FC236}">
                <a16:creationId xmlns:a16="http://schemas.microsoft.com/office/drawing/2014/main" id="{82AB5BA1-6584-4CEF-9F2C-C21E3B689D48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E0D7B68-32DC-4DDF-AB8F-7764EC03F892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服务开发目录</a:t>
            </a:r>
            <a:endParaRPr lang="en-US" altLang="zh-CN" sz="2800" b="1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圆角矩形 1">
            <a:extLst>
              <a:ext uri="{FF2B5EF4-FFF2-40B4-BE49-F238E27FC236}">
                <a16:creationId xmlns:a16="http://schemas.microsoft.com/office/drawing/2014/main" id="{3B83BB21-CDC8-4C3C-A170-90D06EE2FECB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2" name="圆角矩形"/>
          <p:cNvSpPr/>
          <p:nvPr/>
        </p:nvSpPr>
        <p:spPr>
          <a:xfrm>
            <a:off x="-85113" y="4543186"/>
            <a:ext cx="3131088" cy="1295124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</p:spPr>
        <p:txBody>
          <a:bodyPr wrap="square" lIns="45603" tIns="45603" rIns="45603" bIns="45603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539192">
              <a:defRPr/>
            </a:pPr>
            <a:r>
              <a:rPr lang="en" altLang="zh-CN" sz="1800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UI </a:t>
            </a:r>
            <a:r>
              <a:rPr lang="zh-CN" altLang="en-US" sz="1800" dirty="0">
                <a:solidFill>
                  <a:srgbClr val="D5D5D5">
                    <a:lumMod val="25000"/>
                  </a:srgbClr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组件</a:t>
            </a:r>
          </a:p>
          <a:p>
            <a:pPr defTabSz="1539192">
              <a:defRPr/>
            </a:pPr>
            <a:endParaRPr lang="zh-CN" altLang="en-US" sz="1800" dirty="0">
              <a:solidFill>
                <a:srgbClr val="D5D5D5">
                  <a:lumMod val="25000"/>
                </a:srgbClr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31" name="圆角矩形 32">
            <a:extLst>
              <a:ext uri="{FF2B5EF4-FFF2-40B4-BE49-F238E27FC236}">
                <a16:creationId xmlns:a16="http://schemas.microsoft.com/office/drawing/2014/main" id="{D850CD36-EAAD-4140-9757-2AB083EE94EA}"/>
              </a:ext>
            </a:extLst>
          </p:cNvPr>
          <p:cNvSpPr/>
          <p:nvPr/>
        </p:nvSpPr>
        <p:spPr>
          <a:xfrm>
            <a:off x="1012323" y="4112738"/>
            <a:ext cx="2491069" cy="146361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0" name="圆角矩形 36">
            <a:extLst>
              <a:ext uri="{FF2B5EF4-FFF2-40B4-BE49-F238E27FC236}">
                <a16:creationId xmlns:a16="http://schemas.microsoft.com/office/drawing/2014/main" id="{A865DC2A-3895-472A-87E0-0DD91F8D7715}"/>
              </a:ext>
            </a:extLst>
          </p:cNvPr>
          <p:cNvSpPr/>
          <p:nvPr/>
        </p:nvSpPr>
        <p:spPr>
          <a:xfrm>
            <a:off x="1115518" y="4797254"/>
            <a:ext cx="1107949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1" name="圆角矩形 37">
            <a:extLst>
              <a:ext uri="{FF2B5EF4-FFF2-40B4-BE49-F238E27FC236}">
                <a16:creationId xmlns:a16="http://schemas.microsoft.com/office/drawing/2014/main" id="{0E27812F-48F2-4CC9-89B9-4450E7553980}"/>
              </a:ext>
            </a:extLst>
          </p:cNvPr>
          <p:cNvSpPr/>
          <p:nvPr/>
        </p:nvSpPr>
        <p:spPr>
          <a:xfrm>
            <a:off x="2320822" y="4797254"/>
            <a:ext cx="1107949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8" name="圆角矩形">
            <a:extLst>
              <a:ext uri="{FF2B5EF4-FFF2-40B4-BE49-F238E27FC236}">
                <a16:creationId xmlns:a16="http://schemas.microsoft.com/office/drawing/2014/main" id="{BA515E51-C04D-48E1-B6F5-81573943BE2C}"/>
              </a:ext>
            </a:extLst>
          </p:cNvPr>
          <p:cNvSpPr/>
          <p:nvPr/>
        </p:nvSpPr>
        <p:spPr>
          <a:xfrm>
            <a:off x="1132159" y="4789346"/>
            <a:ext cx="1054634" cy="587086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基础组件</a:t>
            </a:r>
          </a:p>
        </p:txBody>
      </p:sp>
      <p:sp>
        <p:nvSpPr>
          <p:cNvPr id="50" name="圆角矩形">
            <a:extLst>
              <a:ext uri="{FF2B5EF4-FFF2-40B4-BE49-F238E27FC236}">
                <a16:creationId xmlns:a16="http://schemas.microsoft.com/office/drawing/2014/main" id="{274FD810-BCD3-46D3-B6B3-D28E10F8776D}"/>
              </a:ext>
            </a:extLst>
          </p:cNvPr>
          <p:cNvSpPr/>
          <p:nvPr/>
        </p:nvSpPr>
        <p:spPr>
          <a:xfrm>
            <a:off x="2334250" y="4797254"/>
            <a:ext cx="1080589" cy="579178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自定义组件</a:t>
            </a:r>
          </a:p>
        </p:txBody>
      </p:sp>
      <p:sp>
        <p:nvSpPr>
          <p:cNvPr id="51" name="圆角矩形 31">
            <a:extLst>
              <a:ext uri="{FF2B5EF4-FFF2-40B4-BE49-F238E27FC236}">
                <a16:creationId xmlns:a16="http://schemas.microsoft.com/office/drawing/2014/main" id="{1196294E-17F5-4F04-8E34-677405122947}"/>
              </a:ext>
            </a:extLst>
          </p:cNvPr>
          <p:cNvSpPr/>
          <p:nvPr/>
        </p:nvSpPr>
        <p:spPr>
          <a:xfrm>
            <a:off x="1024416" y="1903230"/>
            <a:ext cx="5513725" cy="2120614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2" name="圆角矩形 34">
            <a:extLst>
              <a:ext uri="{FF2B5EF4-FFF2-40B4-BE49-F238E27FC236}">
                <a16:creationId xmlns:a16="http://schemas.microsoft.com/office/drawing/2014/main" id="{3A286779-5602-47FE-B77B-0167686D1F9D}"/>
              </a:ext>
            </a:extLst>
          </p:cNvPr>
          <p:cNvSpPr/>
          <p:nvPr/>
        </p:nvSpPr>
        <p:spPr>
          <a:xfrm>
            <a:off x="1228825" y="2566713"/>
            <a:ext cx="2538731" cy="487473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3" name="圆角矩形 35">
            <a:extLst>
              <a:ext uri="{FF2B5EF4-FFF2-40B4-BE49-F238E27FC236}">
                <a16:creationId xmlns:a16="http://schemas.microsoft.com/office/drawing/2014/main" id="{F05195B9-EB35-4AC0-9B6B-B5B006649966}"/>
              </a:ext>
            </a:extLst>
          </p:cNvPr>
          <p:cNvSpPr/>
          <p:nvPr/>
        </p:nvSpPr>
        <p:spPr>
          <a:xfrm>
            <a:off x="3903253" y="2566714"/>
            <a:ext cx="2441961" cy="487473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4" name="圆角矩形">
            <a:extLst>
              <a:ext uri="{FF2B5EF4-FFF2-40B4-BE49-F238E27FC236}">
                <a16:creationId xmlns:a16="http://schemas.microsoft.com/office/drawing/2014/main" id="{307DD20A-3FD7-49BD-A213-F47A37E2249B}"/>
              </a:ext>
            </a:extLst>
          </p:cNvPr>
          <p:cNvSpPr/>
          <p:nvPr/>
        </p:nvSpPr>
        <p:spPr>
          <a:xfrm>
            <a:off x="1022376" y="1945493"/>
            <a:ext cx="5513725" cy="2120614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810778">
              <a:defRPr/>
            </a:pPr>
            <a:r>
              <a:rPr lang="zh-CN" altLang="en-US" sz="1800" dirty="0">
                <a:solidFill>
                  <a:srgbClr val="D5D5D5">
                    <a:lumMod val="25000"/>
                  </a:srgb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开发范式 </a:t>
            </a:r>
          </a:p>
          <a:p>
            <a:pPr defTabSz="810778">
              <a:defRPr/>
            </a:pPr>
            <a:endParaRPr lang="zh-CN" altLang="en-US" sz="1200" dirty="0">
              <a:solidFill>
                <a:srgbClr val="D5D5D5">
                  <a:lumMod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55" name="圆角矩形">
            <a:extLst>
              <a:ext uri="{FF2B5EF4-FFF2-40B4-BE49-F238E27FC236}">
                <a16:creationId xmlns:a16="http://schemas.microsoft.com/office/drawing/2014/main" id="{70A1BDCD-E540-4115-820A-76F0A6037167}"/>
              </a:ext>
            </a:extLst>
          </p:cNvPr>
          <p:cNvSpPr/>
          <p:nvPr/>
        </p:nvSpPr>
        <p:spPr>
          <a:xfrm>
            <a:off x="1228825" y="2566715"/>
            <a:ext cx="2538731" cy="485495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声明式 </a:t>
            </a:r>
            <a:r>
              <a:rPr lang="en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UI 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描述</a:t>
            </a:r>
          </a:p>
        </p:txBody>
      </p:sp>
      <p:sp>
        <p:nvSpPr>
          <p:cNvPr id="56" name="圆角矩形">
            <a:extLst>
              <a:ext uri="{FF2B5EF4-FFF2-40B4-BE49-F238E27FC236}">
                <a16:creationId xmlns:a16="http://schemas.microsoft.com/office/drawing/2014/main" id="{4F1DD6E1-6C6F-4851-BE26-86F216B8DB58}"/>
              </a:ext>
            </a:extLst>
          </p:cNvPr>
          <p:cNvSpPr/>
          <p:nvPr/>
        </p:nvSpPr>
        <p:spPr>
          <a:xfrm>
            <a:off x="3919211" y="2569653"/>
            <a:ext cx="2423420" cy="482557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en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JavaScript 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语法</a:t>
            </a:r>
          </a:p>
        </p:txBody>
      </p:sp>
      <p:sp>
        <p:nvSpPr>
          <p:cNvPr id="66" name="圆角矩形 48">
            <a:extLst>
              <a:ext uri="{FF2B5EF4-FFF2-40B4-BE49-F238E27FC236}">
                <a16:creationId xmlns:a16="http://schemas.microsoft.com/office/drawing/2014/main" id="{765F5E2A-E1A4-4E8A-8142-0664FC72BEDC}"/>
              </a:ext>
            </a:extLst>
          </p:cNvPr>
          <p:cNvSpPr/>
          <p:nvPr/>
        </p:nvSpPr>
        <p:spPr>
          <a:xfrm>
            <a:off x="1243750" y="3159707"/>
            <a:ext cx="5098881" cy="487472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67" name="圆角矩形 56">
            <a:extLst>
              <a:ext uri="{FF2B5EF4-FFF2-40B4-BE49-F238E27FC236}">
                <a16:creationId xmlns:a16="http://schemas.microsoft.com/office/drawing/2014/main" id="{8F507878-EFED-45B0-9E62-9C125B5484B3}"/>
              </a:ext>
            </a:extLst>
          </p:cNvPr>
          <p:cNvSpPr/>
          <p:nvPr/>
        </p:nvSpPr>
        <p:spPr>
          <a:xfrm>
            <a:off x="3548868" y="4118718"/>
            <a:ext cx="2987233" cy="146361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68" name="圆角矩形 57">
            <a:extLst>
              <a:ext uri="{FF2B5EF4-FFF2-40B4-BE49-F238E27FC236}">
                <a16:creationId xmlns:a16="http://schemas.microsoft.com/office/drawing/2014/main" id="{79BA5BF1-72D4-4618-A651-799F3AD1B627}"/>
              </a:ext>
            </a:extLst>
          </p:cNvPr>
          <p:cNvSpPr/>
          <p:nvPr/>
        </p:nvSpPr>
        <p:spPr>
          <a:xfrm>
            <a:off x="3580306" y="4800784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70" name="圆角矩形 58">
            <a:extLst>
              <a:ext uri="{FF2B5EF4-FFF2-40B4-BE49-F238E27FC236}">
                <a16:creationId xmlns:a16="http://schemas.microsoft.com/office/drawing/2014/main" id="{BF60229D-B423-48EE-88EC-E0B15DEDB1A0}"/>
              </a:ext>
            </a:extLst>
          </p:cNvPr>
          <p:cNvSpPr/>
          <p:nvPr/>
        </p:nvSpPr>
        <p:spPr>
          <a:xfrm>
            <a:off x="4505688" y="4797254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71" name="圆角矩形 59">
            <a:extLst>
              <a:ext uri="{FF2B5EF4-FFF2-40B4-BE49-F238E27FC236}">
                <a16:creationId xmlns:a16="http://schemas.microsoft.com/office/drawing/2014/main" id="{8DF5D898-3FB5-40B3-927D-D63EFD62BDE1}"/>
              </a:ext>
            </a:extLst>
          </p:cNvPr>
          <p:cNvSpPr/>
          <p:nvPr/>
        </p:nvSpPr>
        <p:spPr>
          <a:xfrm>
            <a:off x="5442694" y="4789346"/>
            <a:ext cx="909116" cy="579178"/>
          </a:xfrm>
          <a:prstGeom prst="roundRect">
            <a:avLst>
              <a:gd name="adj" fmla="val 4039"/>
            </a:avLst>
          </a:prstGeom>
          <a:solidFill>
            <a:srgbClr val="127853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0778">
              <a:defRPr/>
            </a:pPr>
            <a:endParaRPr kumimoji="1" lang="zh-CN" altLang="en-US" sz="120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72" name="圆角矩形">
            <a:extLst>
              <a:ext uri="{FF2B5EF4-FFF2-40B4-BE49-F238E27FC236}">
                <a16:creationId xmlns:a16="http://schemas.microsoft.com/office/drawing/2014/main" id="{C8E07BA7-9240-4638-9BB7-861B7A1DB5A9}"/>
              </a:ext>
            </a:extLst>
          </p:cNvPr>
          <p:cNvSpPr/>
          <p:nvPr/>
        </p:nvSpPr>
        <p:spPr>
          <a:xfrm>
            <a:off x="3545654" y="4109802"/>
            <a:ext cx="2992487" cy="146655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" altLang="zh-CN" sz="1600" dirty="0">
                <a:solidFill>
                  <a:srgbClr val="D5D5D5">
                    <a:lumMod val="25000"/>
                  </a:srgb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JavaScript API</a:t>
            </a:r>
          </a:p>
        </p:txBody>
      </p:sp>
      <p:sp>
        <p:nvSpPr>
          <p:cNvPr id="73" name="圆角矩形">
            <a:extLst>
              <a:ext uri="{FF2B5EF4-FFF2-40B4-BE49-F238E27FC236}">
                <a16:creationId xmlns:a16="http://schemas.microsoft.com/office/drawing/2014/main" id="{1F25DCD8-959C-410B-A578-4BE8F9B5B23B}"/>
              </a:ext>
            </a:extLst>
          </p:cNvPr>
          <p:cNvSpPr/>
          <p:nvPr/>
        </p:nvSpPr>
        <p:spPr>
          <a:xfrm>
            <a:off x="3691089" y="4911515"/>
            <a:ext cx="664304" cy="36095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生命</a:t>
            </a:r>
          </a:p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周期</a:t>
            </a:r>
          </a:p>
        </p:txBody>
      </p:sp>
      <p:sp>
        <p:nvSpPr>
          <p:cNvPr id="74" name="圆角矩形">
            <a:extLst>
              <a:ext uri="{FF2B5EF4-FFF2-40B4-BE49-F238E27FC236}">
                <a16:creationId xmlns:a16="http://schemas.microsoft.com/office/drawing/2014/main" id="{CC591829-6DDB-4F2E-A8A9-C24CAF6E3E01}"/>
              </a:ext>
            </a:extLst>
          </p:cNvPr>
          <p:cNvSpPr/>
          <p:nvPr/>
        </p:nvSpPr>
        <p:spPr>
          <a:xfrm>
            <a:off x="4628095" y="4911515"/>
            <a:ext cx="664304" cy="360950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泛在</a:t>
            </a:r>
          </a:p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特性</a:t>
            </a:r>
          </a:p>
        </p:txBody>
      </p:sp>
      <p:sp>
        <p:nvSpPr>
          <p:cNvPr id="75" name="圆角矩形">
            <a:extLst>
              <a:ext uri="{FF2B5EF4-FFF2-40B4-BE49-F238E27FC236}">
                <a16:creationId xmlns:a16="http://schemas.microsoft.com/office/drawing/2014/main" id="{B49AB636-E1BA-4C27-819F-72446E29BFE5}"/>
              </a:ext>
            </a:extLst>
          </p:cNvPr>
          <p:cNvSpPr/>
          <p:nvPr/>
        </p:nvSpPr>
        <p:spPr>
          <a:xfrm>
            <a:off x="5565101" y="4911515"/>
            <a:ext cx="664304" cy="360950"/>
          </a:xfrm>
          <a:prstGeom prst="roundRect">
            <a:avLst>
              <a:gd name="adj" fmla="val 5000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能力</a:t>
            </a:r>
          </a:p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调用</a:t>
            </a:r>
          </a:p>
        </p:txBody>
      </p:sp>
      <p:sp>
        <p:nvSpPr>
          <p:cNvPr id="76" name="圆角矩形">
            <a:extLst>
              <a:ext uri="{FF2B5EF4-FFF2-40B4-BE49-F238E27FC236}">
                <a16:creationId xmlns:a16="http://schemas.microsoft.com/office/drawing/2014/main" id="{BCC69B9F-C9DF-413E-8B1E-13D9F102250B}"/>
              </a:ext>
            </a:extLst>
          </p:cNvPr>
          <p:cNvSpPr/>
          <p:nvPr/>
        </p:nvSpPr>
        <p:spPr>
          <a:xfrm>
            <a:off x="1252928" y="3159707"/>
            <a:ext cx="5098881" cy="487473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ctr">
            <a:noAutofit/>
          </a:bodyPr>
          <a:lstStyle>
            <a:lvl1pPr algn="ctr" defTabSz="1543050">
              <a:defRPr sz="2600">
                <a:solidFill>
                  <a:srgbClr val="FFFFFF"/>
                </a:solidFill>
              </a:defRPr>
            </a:lvl1pPr>
          </a:lstStyle>
          <a:p>
            <a:pPr defTabSz="1368188">
              <a:defRPr/>
            </a:pP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视图</a:t>
            </a:r>
            <a:r>
              <a:rPr lang="en-US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/</a:t>
            </a:r>
            <a:r>
              <a:rPr lang="zh-CN" altLang="en-US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数据模型 （</a:t>
            </a:r>
            <a:r>
              <a:rPr lang="en" altLang="zh-C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MVVM</a:t>
            </a:r>
            <a:r>
              <a:rPr lang="zh-CN" altLang="en" sz="1200" dirty="0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lusSans 3.0 Medium"/>
              </a:rPr>
              <a:t>）</a:t>
            </a:r>
          </a:p>
        </p:txBody>
      </p:sp>
      <p:graphicFrame>
        <p:nvGraphicFramePr>
          <p:cNvPr id="77" name="表格 31">
            <a:extLst>
              <a:ext uri="{FF2B5EF4-FFF2-40B4-BE49-F238E27FC236}">
                <a16:creationId xmlns:a16="http://schemas.microsoft.com/office/drawing/2014/main" id="{AC11DA5D-8C6A-4BBF-B507-806C38C91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207003"/>
              </p:ext>
            </p:extLst>
          </p:nvPr>
        </p:nvGraphicFramePr>
        <p:xfrm>
          <a:off x="6689795" y="1945493"/>
          <a:ext cx="3881611" cy="36308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6808">
                  <a:extLst>
                    <a:ext uri="{9D8B030D-6E8A-4147-A177-3AD203B41FA5}">
                      <a16:colId xmlns:a16="http://schemas.microsoft.com/office/drawing/2014/main" val="1166867618"/>
                    </a:ext>
                  </a:extLst>
                </a:gridCol>
                <a:gridCol w="2474803">
                  <a:extLst>
                    <a:ext uri="{9D8B030D-6E8A-4147-A177-3AD203B41FA5}">
                      <a16:colId xmlns:a16="http://schemas.microsoft.com/office/drawing/2014/main" val="2503019886"/>
                    </a:ext>
                  </a:extLst>
                </a:gridCol>
              </a:tblGrid>
              <a:tr h="36288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kern="1200" dirty="0">
                          <a:solidFill>
                            <a:srgbClr val="FFFFFF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框架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i="0" kern="1200" dirty="0">
                          <a:solidFill>
                            <a:srgbClr val="FFFFFF"/>
                          </a:solidFill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详述</a:t>
                      </a:r>
                    </a:p>
                  </a:txBody>
                  <a:tcPr marL="81078" marR="81078" marT="40539" marB="40539" anchor="ctr">
                    <a:solidFill>
                      <a:srgbClr val="1278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49423"/>
                  </a:ext>
                </a:extLst>
              </a:tr>
              <a:tr h="1214585">
                <a:tc>
                  <a:txBody>
                    <a:bodyPr/>
                    <a:lstStyle/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开发范式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声明式编程范式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声明式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UI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 描述语法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泛在服务特征语义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视图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/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逻辑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/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</a:rPr>
                        <a:t>数据绑定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517574"/>
                  </a:ext>
                </a:extLst>
              </a:tr>
              <a:tr h="795345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UI</a:t>
                      </a:r>
                      <a:r>
                        <a:rPr lang="zh-CN" altLang="en-US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组件</a:t>
                      </a: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提供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UI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组件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UI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组件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多端自适应布局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76493"/>
                  </a:ext>
                </a:extLst>
              </a:tr>
              <a:tr h="125804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能力 </a:t>
                      </a:r>
                      <a:r>
                        <a:rPr lang="en-US" altLang="zh-CN" sz="1600" b="0" i="0" u="none" strike="noStrike" kern="1200" cap="none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  <a:endParaRPr lang="zh-CN" altLang="en-US" sz="1600" b="0" i="0" u="none" strike="noStrike" kern="1200" cap="none" spc="0" baseline="0" dirty="0"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Verdana"/>
                          <a:sym typeface="Helvetica Neue"/>
                        </a:defRPr>
                      </a:lvl9pPr>
                    </a:lstStyle>
                    <a:p>
                      <a:pPr marL="0" marR="0" indent="0" algn="l" defTabSz="292100" rtl="0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JavaScript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能力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Seedling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服务生命周期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Seedling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服务特性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(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组装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/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流转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/</a:t>
                      </a: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交互）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能力调用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POSans R" panose="00020600040101010101" pitchFamily="18" charset="-122"/>
                          <a:ea typeface="OPPOSans R" panose="00020600040101010101" pitchFamily="18" charset="-122"/>
                          <a:cs typeface="OPPOSans L" pitchFamily="18" charset="-122"/>
                          <a:sym typeface="Helvetica Neue"/>
                        </a:rPr>
                        <a:t>API</a:t>
                      </a:r>
                      <a:endParaRPr kumimoji="0" lang="zh-CN" alt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POSans R" panose="00020600040101010101" pitchFamily="18" charset="-122"/>
                        <a:ea typeface="OPPOSans R" panose="00020600040101010101" pitchFamily="18" charset="-122"/>
                        <a:cs typeface="OPPOSans L" pitchFamily="18" charset="-122"/>
                        <a:sym typeface="Helvetica Neue"/>
                      </a:endParaRPr>
                    </a:p>
                  </a:txBody>
                  <a:tcPr marL="81078" marR="81078" marT="40539" marB="405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28138"/>
                  </a:ext>
                </a:extLst>
              </a:tr>
            </a:tbl>
          </a:graphicData>
        </a:graphic>
      </p:graphicFrame>
      <p:sp>
        <p:nvSpPr>
          <p:cNvPr id="78" name="圆角矩形">
            <a:extLst>
              <a:ext uri="{FF2B5EF4-FFF2-40B4-BE49-F238E27FC236}">
                <a16:creationId xmlns:a16="http://schemas.microsoft.com/office/drawing/2014/main" id="{F345821B-6423-425B-BC42-F871F9E0A9DD}"/>
              </a:ext>
            </a:extLst>
          </p:cNvPr>
          <p:cNvSpPr/>
          <p:nvPr/>
        </p:nvSpPr>
        <p:spPr>
          <a:xfrm>
            <a:off x="1012323" y="4129363"/>
            <a:ext cx="2519903" cy="1446992"/>
          </a:xfrm>
          <a:prstGeom prst="roundRect">
            <a:avLst>
              <a:gd name="adj" fmla="val 0"/>
            </a:avLst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0538" tIns="40538" rIns="40538" bIns="40538" numCol="1" anchor="t">
            <a:noAutofit/>
          </a:bodyPr>
          <a:lstStyle>
            <a:lvl1pPr algn="ctr" defTabSz="1543050">
              <a:defRPr sz="2600">
                <a:solidFill>
                  <a:srgbClr val="3E3E3E"/>
                </a:solidFill>
              </a:defRPr>
            </a:lvl1pPr>
          </a:lstStyle>
          <a:p>
            <a:pPr defTabSz="1368188">
              <a:defRPr/>
            </a:pPr>
            <a:r>
              <a:rPr lang="en" altLang="zh-CN" sz="1600" dirty="0">
                <a:solidFill>
                  <a:srgbClr val="D5D5D5">
                    <a:lumMod val="25000"/>
                  </a:srgb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UI </a:t>
            </a:r>
            <a:r>
              <a:rPr lang="zh-CN" altLang="en-US" sz="1600" dirty="0">
                <a:solidFill>
                  <a:srgbClr val="D5D5D5">
                    <a:lumMod val="25000"/>
                  </a:srgb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组件</a:t>
            </a:r>
          </a:p>
          <a:p>
            <a:pPr defTabSz="1368188">
              <a:defRPr/>
            </a:pPr>
            <a:endParaRPr lang="zh-CN" altLang="en-US" sz="1200" dirty="0">
              <a:solidFill>
                <a:srgbClr val="D5D5D5">
                  <a:lumMod val="25000"/>
                </a:srgb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</p:txBody>
      </p:sp>
      <p:sp>
        <p:nvSpPr>
          <p:cNvPr id="80" name="直接连接符 22">
            <a:extLst>
              <a:ext uri="{FF2B5EF4-FFF2-40B4-BE49-F238E27FC236}">
                <a16:creationId xmlns:a16="http://schemas.microsoft.com/office/drawing/2014/main" id="{40A36FDB-6854-4671-8695-60AC6C9C11FA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81" name="标题 1">
            <a:extLst>
              <a:ext uri="{FF2B5EF4-FFF2-40B4-BE49-F238E27FC236}">
                <a16:creationId xmlns:a16="http://schemas.microsoft.com/office/drawing/2014/main" id="{4C327965-64F4-4F8D-8589-95277632CB59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服务开发框架</a:t>
            </a:r>
            <a:endParaRPr lang="en-US" altLang="zh-CN" sz="2800" b="1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12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>
            <a:extLst>
              <a:ext uri="{FF2B5EF4-FFF2-40B4-BE49-F238E27FC236}">
                <a16:creationId xmlns:a16="http://schemas.microsoft.com/office/drawing/2014/main" id="{974F293B-2909-45ED-8FC8-CC353F09D9D4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80E65D-9E05-4FC6-B3AE-61C571977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4" y="1849750"/>
            <a:ext cx="10253709" cy="3878208"/>
          </a:xfrm>
          <a:prstGeom prst="rect">
            <a:avLst/>
          </a:prstGeom>
        </p:spPr>
      </p:pic>
      <p:sp>
        <p:nvSpPr>
          <p:cNvPr id="9" name="直接连接符 22">
            <a:extLst>
              <a:ext uri="{FF2B5EF4-FFF2-40B4-BE49-F238E27FC236}">
                <a16:creationId xmlns:a16="http://schemas.microsoft.com/office/drawing/2014/main" id="{D386F374-43E1-4FD7-89C8-8E786AB8A69A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4EC78E1-A7CF-4ECA-9BDB-7FB73B967EB1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>
                <a:latin typeface="OPPOSans M" panose="00020600040101010101" pitchFamily="18" charset="-122"/>
                <a:ea typeface="OPPOSans M" panose="00020600040101010101" pitchFamily="18" charset="-122"/>
              </a:rPr>
              <a:t>服务开发流程 </a:t>
            </a:r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</a:rPr>
              <a:t>提供开发者从服务开发到服务上架的一站式开发平台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6C0E95-1469-476C-A8F7-6B24074E1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"/>
            <a:ext cx="12160250" cy="68401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" y="526759"/>
            <a:ext cx="2224964" cy="270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7" y="526758"/>
            <a:ext cx="2233895" cy="271194"/>
          </a:xfrm>
          <a:prstGeom prst="rect">
            <a:avLst/>
          </a:prstGeom>
        </p:spPr>
      </p:pic>
      <p:sp>
        <p:nvSpPr>
          <p:cNvPr id="12" name="潘塔纳尔系统服务…">
            <a:extLst>
              <a:ext uri="{FF2B5EF4-FFF2-40B4-BE49-F238E27FC236}">
                <a16:creationId xmlns:a16="http://schemas.microsoft.com/office/drawing/2014/main" id="{C798312B-236A-4151-BEA4-1C446707BDB8}"/>
              </a:ext>
            </a:extLst>
          </p:cNvPr>
          <p:cNvSpPr txBox="1">
            <a:spLocks/>
          </p:cNvSpPr>
          <p:nvPr/>
        </p:nvSpPr>
        <p:spPr>
          <a:xfrm>
            <a:off x="2266768" y="1898678"/>
            <a:ext cx="7926882" cy="30431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2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682" lvl="1" indent="0" algn="ctr">
              <a:lnSpc>
                <a:spcPct val="110000"/>
              </a:lnSpc>
              <a:buNone/>
              <a:defRPr sz="6400"/>
            </a:pPr>
            <a:r>
              <a:rPr lang="zh-CN" altLang="en-US" sz="4400" b="1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潘塔纳尔</a:t>
            </a:r>
            <a:r>
              <a:rPr lang="en-US" altLang="zh-CN" sz="4400" b="1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—</a:t>
            </a:r>
            <a:r>
              <a:rPr lang="zh-CN" altLang="en-US" sz="4400" b="1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泛在服务系统简介</a:t>
            </a:r>
            <a:endParaRPr lang="en-US" altLang="zh-CN" sz="4400" b="1" dirty="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</a:endParaRPr>
          </a:p>
          <a:p>
            <a:pPr algn="ctr">
              <a:lnSpc>
                <a:spcPct val="110000"/>
              </a:lnSpc>
              <a:defRPr sz="6400"/>
            </a:pPr>
            <a:r>
              <a:rPr lang="zh-CN" altLang="en-US" sz="1995" dirty="0">
                <a:solidFill>
                  <a:schemeClr val="bg1"/>
                </a:solidFill>
                <a:latin typeface="OPPOSans M" panose="00020600040101010101" charset="-122"/>
                <a:ea typeface="OPPOSans M" panose="00020600040101010101" charset="-122"/>
              </a:rPr>
              <a:t>讲师：</a:t>
            </a:r>
            <a:r>
              <a:rPr lang="en-US" altLang="zh-CN" sz="1995" dirty="0">
                <a:solidFill>
                  <a:schemeClr val="bg1"/>
                </a:solidFill>
                <a:latin typeface="OPPOSans M" panose="00020600040101010101" charset="-122"/>
                <a:ea typeface="OPPOSans M" panose="00020600040101010101" charset="-122"/>
              </a:rPr>
              <a:t>OPPO </a:t>
            </a:r>
            <a:r>
              <a:rPr lang="zh-CN" altLang="en-US" sz="20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软件架构师 李轩恺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amp;#xA;&amp;#xA;描述已自动生成"/>
          <p:cNvPicPr>
            <a:picLocks noChangeAspect="1"/>
          </p:cNvPicPr>
          <p:nvPr/>
        </p:nvPicPr>
        <p:blipFill rotWithShape="1">
          <a:blip r:embed="rId2"/>
          <a:srcRect t="4062"/>
          <a:stretch/>
        </p:blipFill>
        <p:spPr>
          <a:xfrm rot="16200000">
            <a:off x="2660057" y="-2659855"/>
            <a:ext cx="6840140" cy="121602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" y="526759"/>
            <a:ext cx="2224964" cy="270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87" y="526758"/>
            <a:ext cx="2233895" cy="27119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7736243-6895-4DC7-BFFD-2DFEDC620274}"/>
              </a:ext>
            </a:extLst>
          </p:cNvPr>
          <p:cNvSpPr txBox="1">
            <a:spLocks/>
          </p:cNvSpPr>
          <p:nvPr/>
        </p:nvSpPr>
        <p:spPr>
          <a:xfrm>
            <a:off x="3598863" y="3048000"/>
            <a:ext cx="5376862" cy="100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1" tIns="91391" rIns="91391" bIns="91391">
            <a:spAutoFit/>
          </a:bodyPr>
          <a:lstStyle>
            <a:lvl1pPr marL="228006" indent="-228006" algn="ctr" defTabSz="412522" rtl="0" eaLnBrk="1" latinLnBrk="0" hangingPunct="1">
              <a:lnSpc>
                <a:spcPct val="130000"/>
              </a:lnSpc>
              <a:spcBef>
                <a:spcPts val="997"/>
              </a:spcBef>
              <a:buFont typeface="Arial" panose="020B0604020202020204"/>
              <a:buChar char="•"/>
              <a:defRPr sz="3200" kern="1200">
                <a:solidFill>
                  <a:srgbClr val="FFFFFF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1pPr>
            <a:lvl2pPr marL="684017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2194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2pPr>
            <a:lvl3pPr marL="1140028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3pPr>
            <a:lvl4pPr marL="1596039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4pPr>
            <a:lvl5pPr marL="2052051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596" kern="1200">
                <a:solidFill>
                  <a:schemeClr val="tx1"/>
                </a:solidFill>
                <a:latin typeface="OPPOSans-S M" panose="00020600040101010101" pitchFamily="18" charset="-122"/>
                <a:ea typeface="OPPOSans-S M" panose="00020600040101010101" pitchFamily="18" charset="-122"/>
                <a:cs typeface="OPPOSans-S M" panose="00020600040101010101" pitchFamily="18" charset="-122"/>
              </a:defRPr>
            </a:lvl5pPr>
            <a:lvl6pPr marL="2508062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073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085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096" indent="-228006" algn="l" defTabSz="912023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/>
              <a:buNone/>
              <a:defRPr b="1">
                <a:latin typeface="system-ui"/>
                <a:ea typeface="system-ui"/>
                <a:cs typeface="system-ui"/>
                <a:sym typeface="system-ui"/>
              </a:defRPr>
            </a:pPr>
            <a:r>
              <a:rPr lang="zh-CN" altLang="en-US" sz="4400" dirty="0">
                <a:latin typeface="OPPOSans M" panose="00020600040101010101" pitchFamily="18" charset="-122"/>
                <a:ea typeface="OPPOSans M" panose="00020600040101010101" pitchFamily="18" charset="-122"/>
                <a:cs typeface="OPPOSans-S B" panose="00020600040101010101" pitchFamily="18" charset="-122"/>
                <a:sym typeface="Helvetica Neue Medium"/>
              </a:rPr>
              <a:t>互融无界  与你同行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">
            <a:extLst>
              <a:ext uri="{FF2B5EF4-FFF2-40B4-BE49-F238E27FC236}">
                <a16:creationId xmlns:a16="http://schemas.microsoft.com/office/drawing/2014/main" id="{FA6E8656-3ACF-457A-9C45-8D2205EBE94D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80283" y="2480223"/>
            <a:ext cx="3362341" cy="2666646"/>
            <a:chOff x="819850" y="1755730"/>
            <a:chExt cx="5131946" cy="407010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0761" y="1806287"/>
              <a:ext cx="4730123" cy="36195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19850" y="2396837"/>
              <a:ext cx="5131946" cy="3429000"/>
            </a:xfrm>
            <a:custGeom>
              <a:avLst/>
              <a:gdLst>
                <a:gd name="connsiteX0" fmla="*/ 5131946 w 5131946"/>
                <a:gd name="connsiteY0" fmla="*/ 0 h 3429000"/>
                <a:gd name="connsiteX1" fmla="*/ 2458594 w 5131946"/>
                <a:gd name="connsiteY1" fmla="*/ 0 h 3429000"/>
                <a:gd name="connsiteX2" fmla="*/ 2458594 w 5131946"/>
                <a:gd name="connsiteY2" fmla="*/ 914400 h 3429000"/>
                <a:gd name="connsiteX3" fmla="*/ 540894 w 5131946"/>
                <a:gd name="connsiteY3" fmla="*/ 914400 h 3429000"/>
                <a:gd name="connsiteX4" fmla="*/ 540894 w 5131946"/>
                <a:gd name="connsiteY4" fmla="*/ 0 h 3429000"/>
                <a:gd name="connsiteX5" fmla="*/ 0 w 5131946"/>
                <a:gd name="connsiteY5" fmla="*/ 0 h 3429000"/>
                <a:gd name="connsiteX6" fmla="*/ 0 w 5131946"/>
                <a:gd name="connsiteY6" fmla="*/ 3429000 h 3429000"/>
                <a:gd name="connsiteX7" fmla="*/ 5131946 w 5131946"/>
                <a:gd name="connsiteY7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1946" h="3429000">
                  <a:moveTo>
                    <a:pt x="5131946" y="0"/>
                  </a:moveTo>
                  <a:lnTo>
                    <a:pt x="2458594" y="0"/>
                  </a:lnTo>
                  <a:lnTo>
                    <a:pt x="2458594" y="914400"/>
                  </a:lnTo>
                  <a:lnTo>
                    <a:pt x="540894" y="914400"/>
                  </a:lnTo>
                  <a:lnTo>
                    <a:pt x="540894" y="0"/>
                  </a:lnTo>
                  <a:lnTo>
                    <a:pt x="0" y="0"/>
                  </a:lnTo>
                  <a:lnTo>
                    <a:pt x="0" y="3429000"/>
                  </a:lnTo>
                  <a:lnTo>
                    <a:pt x="5131946" y="3429000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7719" y="2233474"/>
              <a:ext cx="876744" cy="62673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539" y="5049181"/>
              <a:ext cx="653270" cy="71950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301" r="-7748"/>
            <a:stretch>
              <a:fillRect/>
            </a:stretch>
          </p:blipFill>
          <p:spPr>
            <a:xfrm flipH="1">
              <a:off x="4186106" y="3565077"/>
              <a:ext cx="739605" cy="671146"/>
            </a:xfrm>
            <a:custGeom>
              <a:avLst/>
              <a:gdLst>
                <a:gd name="connsiteX0" fmla="*/ 717725 w 739605"/>
                <a:gd name="connsiteY0" fmla="*/ 172626 h 671146"/>
                <a:gd name="connsiteX1" fmla="*/ 717725 w 739605"/>
                <a:gd name="connsiteY1" fmla="*/ 228380 h 671146"/>
                <a:gd name="connsiteX2" fmla="*/ 725597 w 739605"/>
                <a:gd name="connsiteY2" fmla="*/ 228380 h 671146"/>
                <a:gd name="connsiteX3" fmla="*/ 725597 w 739605"/>
                <a:gd name="connsiteY3" fmla="*/ 253710 h 671146"/>
                <a:gd name="connsiteX4" fmla="*/ 586062 w 739605"/>
                <a:gd name="connsiteY4" fmla="*/ 253710 h 671146"/>
                <a:gd name="connsiteX5" fmla="*/ 586062 w 739605"/>
                <a:gd name="connsiteY5" fmla="*/ 228380 h 671146"/>
                <a:gd name="connsiteX6" fmla="*/ 587615 w 739605"/>
                <a:gd name="connsiteY6" fmla="*/ 228380 h 671146"/>
                <a:gd name="connsiteX7" fmla="*/ 587615 w 739605"/>
                <a:gd name="connsiteY7" fmla="*/ 172626 h 671146"/>
                <a:gd name="connsiteX8" fmla="*/ 739605 w 739605"/>
                <a:gd name="connsiteY8" fmla="*/ 0 h 671146"/>
                <a:gd name="connsiteX9" fmla="*/ 619967 w 739605"/>
                <a:gd name="connsiteY9" fmla="*/ 0 h 671146"/>
                <a:gd name="connsiteX10" fmla="*/ 619967 w 739605"/>
                <a:gd name="connsiteY10" fmla="*/ 59531 h 671146"/>
                <a:gd name="connsiteX11" fmla="*/ 478722 w 739605"/>
                <a:gd name="connsiteY11" fmla="*/ 59531 h 671146"/>
                <a:gd name="connsiteX12" fmla="*/ 478722 w 739605"/>
                <a:gd name="connsiteY12" fmla="*/ 102536 h 671146"/>
                <a:gd name="connsiteX13" fmla="*/ 233649 w 739605"/>
                <a:gd name="connsiteY13" fmla="*/ 102536 h 671146"/>
                <a:gd name="connsiteX14" fmla="*/ 233649 w 739605"/>
                <a:gd name="connsiteY14" fmla="*/ 152693 h 671146"/>
                <a:gd name="connsiteX15" fmla="*/ 0 w 739605"/>
                <a:gd name="connsiteY15" fmla="*/ 152693 h 671146"/>
                <a:gd name="connsiteX16" fmla="*/ 0 w 739605"/>
                <a:gd name="connsiteY16" fmla="*/ 671146 h 671146"/>
                <a:gd name="connsiteX17" fmla="*/ 739605 w 739605"/>
                <a:gd name="connsiteY17" fmla="*/ 671146 h 67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605" h="671146">
                  <a:moveTo>
                    <a:pt x="717725" y="172626"/>
                  </a:moveTo>
                  <a:lnTo>
                    <a:pt x="717725" y="228380"/>
                  </a:lnTo>
                  <a:lnTo>
                    <a:pt x="725597" y="228380"/>
                  </a:lnTo>
                  <a:lnTo>
                    <a:pt x="725597" y="253710"/>
                  </a:lnTo>
                  <a:lnTo>
                    <a:pt x="586062" y="253710"/>
                  </a:lnTo>
                  <a:lnTo>
                    <a:pt x="586062" y="228380"/>
                  </a:lnTo>
                  <a:lnTo>
                    <a:pt x="587615" y="228380"/>
                  </a:lnTo>
                  <a:lnTo>
                    <a:pt x="587615" y="172626"/>
                  </a:lnTo>
                  <a:close/>
                  <a:moveTo>
                    <a:pt x="739605" y="0"/>
                  </a:moveTo>
                  <a:lnTo>
                    <a:pt x="619967" y="0"/>
                  </a:lnTo>
                  <a:lnTo>
                    <a:pt x="619967" y="59531"/>
                  </a:lnTo>
                  <a:lnTo>
                    <a:pt x="478722" y="59531"/>
                  </a:lnTo>
                  <a:lnTo>
                    <a:pt x="478722" y="102536"/>
                  </a:lnTo>
                  <a:lnTo>
                    <a:pt x="233649" y="102536"/>
                  </a:lnTo>
                  <a:lnTo>
                    <a:pt x="233649" y="152693"/>
                  </a:lnTo>
                  <a:lnTo>
                    <a:pt x="0" y="152693"/>
                  </a:lnTo>
                  <a:lnTo>
                    <a:pt x="0" y="671146"/>
                  </a:lnTo>
                  <a:lnTo>
                    <a:pt x="739605" y="671146"/>
                  </a:lnTo>
                  <a:close/>
                </a:path>
              </a:pathLst>
            </a:custGeom>
          </p:spPr>
        </p:pic>
        <p:grpSp>
          <p:nvGrpSpPr>
            <p:cNvPr id="33" name="组合 32"/>
            <p:cNvGrpSpPr/>
            <p:nvPr/>
          </p:nvGrpSpPr>
          <p:grpSpPr>
            <a:xfrm>
              <a:off x="2992214" y="1755730"/>
              <a:ext cx="951161" cy="554778"/>
              <a:chOff x="2559219" y="1835953"/>
              <a:chExt cx="951161" cy="554778"/>
            </a:xfrm>
          </p:grpSpPr>
          <p:sp>
            <p:nvSpPr>
              <p:cNvPr id="34" name="矩形: 圆角 50"/>
              <p:cNvSpPr/>
              <p:nvPr/>
            </p:nvSpPr>
            <p:spPr>
              <a:xfrm>
                <a:off x="2559219" y="1835953"/>
                <a:ext cx="951161" cy="554778"/>
              </a:xfrm>
              <a:prstGeom prst="roundRect">
                <a:avLst>
                  <a:gd name="adj" fmla="val 15397"/>
                </a:avLst>
              </a:prstGeom>
              <a:solidFill>
                <a:srgbClr val="67B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5" name="矩形: 圆角 51"/>
              <p:cNvSpPr/>
              <p:nvPr/>
            </p:nvSpPr>
            <p:spPr>
              <a:xfrm>
                <a:off x="2685898" y="1957023"/>
                <a:ext cx="634315" cy="817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6" name="矩形: 圆角 52"/>
              <p:cNvSpPr/>
              <p:nvPr/>
            </p:nvSpPr>
            <p:spPr>
              <a:xfrm>
                <a:off x="2685143" y="2111863"/>
                <a:ext cx="481915" cy="8177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95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5451475" y="2462213"/>
            <a:ext cx="5100085" cy="22304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995" b="1" dirty="0">
                <a:solidFill>
                  <a:srgbClr val="026837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本课程介绍了泛在服务系统的基础知识，旨在帮忙开发者伙伴初步了解系统的背景、核心特征以及开发泛在服务的基础知识。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0E581B3F-9831-4502-8BB0-7801CB02DF31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  <a:cs typeface="OPPOSans-S M" panose="00020600040101010101" pitchFamily="18" charset="-122"/>
              </a:rPr>
              <a:t>课程开场</a:t>
            </a:r>
            <a:r>
              <a:rPr lang="en-US" altLang="zh-CN" sz="2800" b="1" dirty="0">
                <a:latin typeface="OPPOSans M" panose="00020600040101010101" pitchFamily="18" charset="-122"/>
                <a:ea typeface="OPPOSans M" panose="00020600040101010101" pitchFamily="18" charset="-122"/>
                <a:cs typeface="OPPOSans-S M" panose="00020600040101010101" pitchFamily="18" charset="-122"/>
              </a:rPr>
              <a:t>——</a:t>
            </a:r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  <a:cs typeface="OPPOSans-S M" panose="00020600040101010101" pitchFamily="18" charset="-122"/>
              </a:rPr>
              <a:t>课程目标</a:t>
            </a:r>
            <a:endParaRPr lang="zh-CN" altLang="en-US" sz="2800" b="1" dirty="0">
              <a:solidFill>
                <a:srgbClr val="05593A"/>
              </a:solidFill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23" name="直接连接符 22">
            <a:extLst>
              <a:ext uri="{FF2B5EF4-FFF2-40B4-BE49-F238E27FC236}">
                <a16:creationId xmlns:a16="http://schemas.microsoft.com/office/drawing/2014/main" id="{956565B7-29F8-4230-B73C-12E411405BE0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图示&amp;#xA;&amp;#xA;中度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64315" y="-1955394"/>
            <a:ext cx="6840539" cy="10751327"/>
          </a:xfrm>
          <a:prstGeom prst="rect">
            <a:avLst/>
          </a:prstGeom>
        </p:spPr>
      </p:pic>
      <p:cxnSp>
        <p:nvCxnSpPr>
          <p:cNvPr id="12" name="直线连接符 11"/>
          <p:cNvCxnSpPr>
            <a:cxnSpLocks/>
          </p:cNvCxnSpPr>
          <p:nvPr/>
        </p:nvCxnSpPr>
        <p:spPr bwMode="auto">
          <a:xfrm flipH="1">
            <a:off x="-1324425" y="2894415"/>
            <a:ext cx="920141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/>
          <p:nvPr/>
        </p:nvSpPr>
        <p:spPr bwMode="auto">
          <a:xfrm>
            <a:off x="7336" y="2304336"/>
            <a:ext cx="92639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9499">
              <a:defRPr/>
            </a:pPr>
            <a:r>
              <a:rPr kumimoji="1" lang="en-US" altLang="zh-CN" sz="3200" dirty="0">
                <a:solidFill>
                  <a:srgbClr val="127853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H" pitchFamily="18" charset="-122"/>
              </a:rPr>
              <a:t>01</a:t>
            </a:r>
            <a:r>
              <a:rPr kumimoji="1" lang="zh-CN" altLang="en-US" sz="3200" dirty="0">
                <a:solidFill>
                  <a:srgbClr val="127853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H" pitchFamily="18" charset="-122"/>
              </a:rPr>
              <a:t>  </a:t>
            </a:r>
            <a:endParaRPr kumimoji="1" lang="en-US" altLang="zh-CN" sz="3200" dirty="0">
              <a:solidFill>
                <a:srgbClr val="127853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H" pitchFamily="18" charset="-122"/>
            </a:endParaRPr>
          </a:p>
        </p:txBody>
      </p:sp>
      <p:sp>
        <p:nvSpPr>
          <p:cNvPr id="39" name="文本框 38"/>
          <p:cNvSpPr/>
          <p:nvPr/>
        </p:nvSpPr>
        <p:spPr bwMode="auto">
          <a:xfrm>
            <a:off x="1204214" y="2355850"/>
            <a:ext cx="2837796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/>
              </a:rPr>
              <a:t>系统概述</a:t>
            </a:r>
          </a:p>
        </p:txBody>
      </p:sp>
      <p:sp>
        <p:nvSpPr>
          <p:cNvPr id="40" name="文本框 39"/>
          <p:cNvSpPr/>
          <p:nvPr/>
        </p:nvSpPr>
        <p:spPr bwMode="auto">
          <a:xfrm>
            <a:off x="1204214" y="3379832"/>
            <a:ext cx="3357646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prstClr val="black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/>
              </a:rPr>
              <a:t>系统特征</a:t>
            </a:r>
          </a:p>
        </p:txBody>
      </p:sp>
      <p:cxnSp>
        <p:nvCxnSpPr>
          <p:cNvPr id="20" name="直线连接符 19"/>
          <p:cNvCxnSpPr>
            <a:cxnSpLocks/>
          </p:cNvCxnSpPr>
          <p:nvPr/>
        </p:nvCxnSpPr>
        <p:spPr bwMode="auto">
          <a:xfrm flipH="1">
            <a:off x="-1324425" y="3917858"/>
            <a:ext cx="82122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/>
          <p:nvPr/>
        </p:nvSpPr>
        <p:spPr bwMode="auto">
          <a:xfrm>
            <a:off x="0" y="3338739"/>
            <a:ext cx="92639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9499">
              <a:defRPr/>
            </a:pPr>
            <a:r>
              <a:rPr kumimoji="1" lang="en-US" altLang="zh-CN" sz="3200" dirty="0">
                <a:solidFill>
                  <a:srgbClr val="127853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H" pitchFamily="18" charset="-122"/>
              </a:rPr>
              <a:t>02</a:t>
            </a: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  <p:sp>
        <p:nvSpPr>
          <p:cNvPr id="61" name="文本框 39"/>
          <p:cNvSpPr/>
          <p:nvPr/>
        </p:nvSpPr>
        <p:spPr bwMode="auto">
          <a:xfrm>
            <a:off x="1207847" y="4395045"/>
            <a:ext cx="3357682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lang="zh-CN" sz="1800" b="0" i="0" u="none" strike="noStrike" cap="none" spc="0">
                <a:solidFill>
                  <a:srgbClr val="000000"/>
                </a:solidFill>
                <a:latin typeface="Calibri"/>
                <a:ea typeface=""/>
                <a:cs typeface=""/>
              </a:defRPr>
            </a:pPr>
            <a:r>
              <a:rPr lang="zh-CN" altLang="en-US" sz="2400">
                <a:solidFill>
                  <a:srgbClr val="000000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L"/>
              </a:rPr>
              <a:t>服务概述</a:t>
            </a:r>
          </a:p>
        </p:txBody>
      </p:sp>
      <p:cxnSp>
        <p:nvCxnSpPr>
          <p:cNvPr id="62" name="直线连接符 19"/>
          <p:cNvCxnSpPr>
            <a:cxnSpLocks/>
          </p:cNvCxnSpPr>
          <p:nvPr/>
        </p:nvCxnSpPr>
        <p:spPr bwMode="auto">
          <a:xfrm flipH="1" flipV="1">
            <a:off x="-1320792" y="4933072"/>
            <a:ext cx="7563910" cy="0"/>
          </a:xfrm>
          <a:prstGeom prst="line">
            <a:avLst/>
          </a:prstGeom>
          <a:noFill/>
          <a:ln w="6350" cap="flat" cmpd="sng" algn="ctr">
            <a:solidFill>
              <a:srgbClr val="808080">
                <a:lumMod val="50000"/>
                <a:lumOff val="50000"/>
              </a:srgbClr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46"/>
          <p:cNvSpPr/>
          <p:nvPr/>
        </p:nvSpPr>
        <p:spPr bwMode="auto">
          <a:xfrm>
            <a:off x="3633" y="4353952"/>
            <a:ext cx="926431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9499">
              <a:defRPr lang="zh-CN" sz="1800" b="0" i="0" u="none" strike="noStrike" cap="none" spc="0">
                <a:solidFill>
                  <a:srgbClr val="000000"/>
                </a:solidFill>
                <a:latin typeface="Calibri"/>
                <a:ea typeface=""/>
                <a:cs typeface=""/>
              </a:defRPr>
            </a:pPr>
            <a:r>
              <a:rPr lang="en-US" sz="3200" dirty="0">
                <a:solidFill>
                  <a:srgbClr val="127853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H"/>
              </a:rPr>
              <a:t>03</a:t>
            </a:r>
            <a:endParaRPr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示&amp;#xA;&amp;#xA;中度可信度描述已自动生成">
            <a:extLst>
              <a:ext uri="{FF2B5EF4-FFF2-40B4-BE49-F238E27FC236}">
                <a16:creationId xmlns:a16="http://schemas.microsoft.com/office/drawing/2014/main" id="{AD21CFE3-63AD-4B50-BBDA-8908E4C7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64317" y="-1955394"/>
            <a:ext cx="6840539" cy="1075132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9A3F48-81EB-60C7-DA34-3432C847EB31}"/>
              </a:ext>
            </a:extLst>
          </p:cNvPr>
          <p:cNvSpPr txBox="1"/>
          <p:nvPr/>
        </p:nvSpPr>
        <p:spPr>
          <a:xfrm>
            <a:off x="-3883" y="3040490"/>
            <a:ext cx="5975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altLang="zh-CN" sz="4800" dirty="0"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Part 1 </a:t>
            </a:r>
            <a:r>
              <a:rPr lang="en-US" altLang="zh-CN" sz="4800" dirty="0"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/</a:t>
            </a:r>
            <a:r>
              <a:rPr lang="zh-CN" altLang="en-US" sz="4800" dirty="0">
                <a:latin typeface="OPPOSans M" panose="00020600040101010101" pitchFamily="18" charset="-122"/>
                <a:ea typeface="OPPOSans M" panose="00020600040101010101" pitchFamily="18" charset="-122"/>
                <a:cs typeface="OPPOSans L" pitchFamily="18" charset="-122"/>
              </a:rPr>
              <a:t> 系统概述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A2154EB-3781-4969-9821-24BB4DCCC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9" y="246994"/>
            <a:ext cx="2502939" cy="3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2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圆角矩形 1">
            <a:extLst>
              <a:ext uri="{FF2B5EF4-FFF2-40B4-BE49-F238E27FC236}">
                <a16:creationId xmlns:a16="http://schemas.microsoft.com/office/drawing/2014/main" id="{F25830F5-4366-4950-BD56-864A2B8CE357}"/>
              </a:ext>
            </a:extLst>
          </p:cNvPr>
          <p:cNvSpPr/>
          <p:nvPr/>
        </p:nvSpPr>
        <p:spPr>
          <a:xfrm>
            <a:off x="535716" y="1292298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27" name="圆角矩形 326">
            <a:extLst>
              <a:ext uri="{FF2B5EF4-FFF2-40B4-BE49-F238E27FC236}">
                <a16:creationId xmlns:a16="http://schemas.microsoft.com/office/drawing/2014/main" id="{6CC8ED52-FF7C-1A22-EC20-9C5F84B7BC03}"/>
              </a:ext>
            </a:extLst>
          </p:cNvPr>
          <p:cNvSpPr/>
          <p:nvPr/>
        </p:nvSpPr>
        <p:spPr>
          <a:xfrm>
            <a:off x="4105572" y="1415643"/>
            <a:ext cx="3343769" cy="4673421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53" name="圆角矩形 152">
            <a:extLst>
              <a:ext uri="{FF2B5EF4-FFF2-40B4-BE49-F238E27FC236}">
                <a16:creationId xmlns:a16="http://schemas.microsoft.com/office/drawing/2014/main" id="{EF0C8B00-F88F-F162-F70B-BC44E0BF1304}"/>
              </a:ext>
            </a:extLst>
          </p:cNvPr>
          <p:cNvSpPr/>
          <p:nvPr/>
        </p:nvSpPr>
        <p:spPr>
          <a:xfrm>
            <a:off x="653807" y="1406739"/>
            <a:ext cx="3355647" cy="4694905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grpSp>
        <p:nvGrpSpPr>
          <p:cNvPr id="196" name="组合 195">
            <a:extLst>
              <a:ext uri="{FF2B5EF4-FFF2-40B4-BE49-F238E27FC236}">
                <a16:creationId xmlns:a16="http://schemas.microsoft.com/office/drawing/2014/main" id="{6670416A-84CD-9B2A-E832-1D8D3E9BF815}"/>
              </a:ext>
            </a:extLst>
          </p:cNvPr>
          <p:cNvGrpSpPr/>
          <p:nvPr/>
        </p:nvGrpSpPr>
        <p:grpSpPr>
          <a:xfrm>
            <a:off x="381138" y="1606134"/>
            <a:ext cx="3614209" cy="4409197"/>
            <a:chOff x="1170619" y="1585136"/>
            <a:chExt cx="3583858" cy="4372169"/>
          </a:xfrm>
        </p:grpSpPr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92DAEAC8-892A-F303-86D7-50A10367EB0F}"/>
                </a:ext>
              </a:extLst>
            </p:cNvPr>
            <p:cNvSpPr/>
            <p:nvPr/>
          </p:nvSpPr>
          <p:spPr>
            <a:xfrm>
              <a:off x="1170619" y="2092109"/>
              <a:ext cx="3583858" cy="494461"/>
            </a:xfrm>
            <a:prstGeom prst="rect">
              <a:avLst/>
            </a:prstGeom>
          </p:spPr>
          <p:txBody>
            <a:bodyPr wrap="squar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1197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深入理解用户情境，触发服务直达</a:t>
              </a:r>
            </a:p>
          </p:txBody>
        </p:sp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05AB94B7-74F5-CDAB-8065-CB3E18D25DE3}"/>
                </a:ext>
              </a:extLst>
            </p:cNvPr>
            <p:cNvSpPr/>
            <p:nvPr/>
          </p:nvSpPr>
          <p:spPr>
            <a:xfrm>
              <a:off x="2356321" y="1585136"/>
              <a:ext cx="1217658" cy="383697"/>
            </a:xfrm>
            <a:prstGeom prst="rect">
              <a:avLst/>
            </a:prstGeom>
          </p:spPr>
          <p:txBody>
            <a:bodyPr wrap="none" lIns="45564" tIns="22780" rIns="45564" bIns="22780">
              <a:spAutoFit/>
            </a:bodyPr>
            <a:lstStyle/>
            <a:p>
              <a:pPr algn="ctr" defTabSz="411347" hangingPunct="0">
                <a:defRPr/>
              </a:pPr>
              <a:r>
                <a:rPr kumimoji="1" lang="zh-CN" altLang="en-US" sz="2195" kern="0" dirty="0">
                  <a:solidFill>
                    <a:srgbClr val="2DC84D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H" pitchFamily="18" charset="-122"/>
                  <a:sym typeface="Arial" panose="020B0604020202020204" pitchFamily="34" charset="0"/>
                </a:rPr>
                <a:t>情境感知</a:t>
              </a:r>
            </a:p>
          </p:txBody>
        </p: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2957854E-12F3-29AB-9E8F-5E415F7BFE34}"/>
                </a:ext>
              </a:extLst>
            </p:cNvPr>
            <p:cNvSpPr/>
            <p:nvPr/>
          </p:nvSpPr>
          <p:spPr>
            <a:xfrm>
              <a:off x="1505625" y="4952601"/>
              <a:ext cx="3204334" cy="10047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814" tIns="0" rIns="53814" bIns="0" numCol="1" spcCol="38064" rtlCol="0" anchor="ctr">
              <a:noAutofit/>
            </a:bodyPr>
            <a:lstStyle/>
            <a:p>
              <a:pPr algn="ctr" defTabSz="411347" hangingPunct="0">
                <a:lnSpc>
                  <a:spcPct val="150000"/>
                </a:lnSpc>
                <a:defRPr/>
              </a:pPr>
              <a:r>
                <a:rPr lang="zh-CN" altLang="en-US" sz="1000" kern="0" dirty="0">
                  <a:solidFill>
                    <a:prstClr val="black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 Medium"/>
                </a:rPr>
                <a:t>将各类传感信息融合处理，持续感知情境的上下文关系和演进变化，实现连贯无缝的服务</a:t>
              </a:r>
              <a:endParaRPr lang="en-US" altLang="zh-CN" sz="10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endParaRPr>
            </a:p>
          </p:txBody>
        </p:sp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A08B39F2-53C4-51EC-6DF3-94AD7A9C0CC3}"/>
                </a:ext>
              </a:extLst>
            </p:cNvPr>
            <p:cNvGrpSpPr/>
            <p:nvPr/>
          </p:nvGrpSpPr>
          <p:grpSpPr>
            <a:xfrm>
              <a:off x="1732363" y="3527564"/>
              <a:ext cx="2742443" cy="247537"/>
              <a:chOff x="1737803" y="7976374"/>
              <a:chExt cx="5498884" cy="341970"/>
            </a:xfrm>
          </p:grpSpPr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56D30A16-B480-8E23-1344-2C14F93A9D9D}"/>
                  </a:ext>
                </a:extLst>
              </p:cNvPr>
              <p:cNvSpPr/>
              <p:nvPr/>
            </p:nvSpPr>
            <p:spPr>
              <a:xfrm>
                <a:off x="1737803" y="7976374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zh-CN" altLang="en-US" sz="800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时间</a:t>
                </a: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C931393C-0E54-0EBE-53D3-98439FC65643}"/>
                  </a:ext>
                </a:extLst>
              </p:cNvPr>
              <p:cNvSpPr/>
              <p:nvPr/>
            </p:nvSpPr>
            <p:spPr>
              <a:xfrm>
                <a:off x="2860937" y="7976374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zh-CN" altLang="en-US" sz="800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位置</a:t>
                </a:r>
              </a:p>
            </p:txBody>
          </p:sp>
          <p:sp>
            <p:nvSpPr>
              <p:cNvPr id="262" name="矩形 261">
                <a:extLst>
                  <a:ext uri="{FF2B5EF4-FFF2-40B4-BE49-F238E27FC236}">
                    <a16:creationId xmlns:a16="http://schemas.microsoft.com/office/drawing/2014/main" id="{AC08F80F-554F-C852-540E-B26D59904011}"/>
                  </a:ext>
                </a:extLst>
              </p:cNvPr>
              <p:cNvSpPr/>
              <p:nvPr/>
            </p:nvSpPr>
            <p:spPr>
              <a:xfrm>
                <a:off x="3972771" y="7976374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zh-CN" altLang="en-US" sz="800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活动</a:t>
                </a:r>
              </a:p>
            </p:txBody>
          </p:sp>
          <p:sp>
            <p:nvSpPr>
              <p:cNvPr id="263" name="矩形 262">
                <a:extLst>
                  <a:ext uri="{FF2B5EF4-FFF2-40B4-BE49-F238E27FC236}">
                    <a16:creationId xmlns:a16="http://schemas.microsoft.com/office/drawing/2014/main" id="{160A5796-8BE4-E74E-8E6C-D23684D99866}"/>
                  </a:ext>
                </a:extLst>
              </p:cNvPr>
              <p:cNvSpPr/>
              <p:nvPr/>
            </p:nvSpPr>
            <p:spPr>
              <a:xfrm>
                <a:off x="5069610" y="7976374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zh-CN" altLang="en-US" sz="800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环境</a:t>
                </a:r>
              </a:p>
            </p:txBody>
          </p:sp>
          <p:sp>
            <p:nvSpPr>
              <p:cNvPr id="264" name="矩形 263">
                <a:extLst>
                  <a:ext uri="{FF2B5EF4-FFF2-40B4-BE49-F238E27FC236}">
                    <a16:creationId xmlns:a16="http://schemas.microsoft.com/office/drawing/2014/main" id="{659BF51E-1108-9C01-0FBF-33BE0EEBE853}"/>
                  </a:ext>
                </a:extLst>
              </p:cNvPr>
              <p:cNvSpPr/>
              <p:nvPr/>
            </p:nvSpPr>
            <p:spPr>
              <a:xfrm>
                <a:off x="6190861" y="7977862"/>
                <a:ext cx="1045826" cy="340482"/>
              </a:xfrm>
              <a:prstGeom prst="rect">
                <a:avLst/>
              </a:prstGeom>
              <a:solidFill>
                <a:srgbClr val="2DC84D"/>
              </a:solidFill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algn="ctr" defTabSz="411347" hangingPunct="0">
                  <a:defRPr/>
                </a:pPr>
                <a:r>
                  <a:rPr lang="zh-CN" altLang="en-US" sz="800" kern="0" dirty="0">
                    <a:solidFill>
                      <a:srgbClr val="FFFFFF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  <a:cs typeface="OPPOSans L" pitchFamily="18" charset="-122"/>
                    <a:sym typeface="Arial" panose="020B0604020202020204" pitchFamily="34" charset="0"/>
                  </a:rPr>
                  <a:t>设备</a:t>
                </a:r>
              </a:p>
            </p:txBody>
          </p:sp>
        </p:grpSp>
        <p:sp>
          <p:nvSpPr>
            <p:cNvPr id="202" name="圆柱形 60">
              <a:extLst>
                <a:ext uri="{FF2B5EF4-FFF2-40B4-BE49-F238E27FC236}">
                  <a16:creationId xmlns:a16="http://schemas.microsoft.com/office/drawing/2014/main" id="{4A32C316-4B71-772F-C26B-DFA8E5F4A380}"/>
                </a:ext>
              </a:extLst>
            </p:cNvPr>
            <p:cNvSpPr/>
            <p:nvPr/>
          </p:nvSpPr>
          <p:spPr>
            <a:xfrm rot="5400000">
              <a:off x="2956225" y="1666125"/>
              <a:ext cx="556383" cy="2758219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endParaRPr lang="zh-CN" altLang="en-US" sz="8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03" name="矩形 202">
              <a:extLst>
                <a:ext uri="{FF2B5EF4-FFF2-40B4-BE49-F238E27FC236}">
                  <a16:creationId xmlns:a16="http://schemas.microsoft.com/office/drawing/2014/main" id="{F5BCD81C-EEC1-0AB9-8A8C-40802D1080BA}"/>
                </a:ext>
              </a:extLst>
            </p:cNvPr>
            <p:cNvSpPr/>
            <p:nvPr/>
          </p:nvSpPr>
          <p:spPr>
            <a:xfrm>
              <a:off x="1466751" y="2895905"/>
              <a:ext cx="338063" cy="454201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连贯</a:t>
              </a:r>
              <a:endParaRPr lang="en-US" altLang="zh-CN" sz="8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  <a:p>
              <a:pPr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情境</a:t>
              </a:r>
              <a:endParaRPr lang="en-US" altLang="zh-CN" sz="8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7E3EDF60-7523-8BC7-0DFB-384383C93C86}"/>
                </a:ext>
              </a:extLst>
            </p:cNvPr>
            <p:cNvSpPr/>
            <p:nvPr/>
          </p:nvSpPr>
          <p:spPr>
            <a:xfrm>
              <a:off x="2965150" y="2858190"/>
              <a:ext cx="1528237" cy="152611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复合情境</a:t>
              </a:r>
              <a:r>
                <a:rPr lang="en-US" altLang="zh-CN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205" name="矩形 204">
              <a:extLst>
                <a:ext uri="{FF2B5EF4-FFF2-40B4-BE49-F238E27FC236}">
                  <a16:creationId xmlns:a16="http://schemas.microsoft.com/office/drawing/2014/main" id="{D0A6F10A-C0D7-D56E-3EAC-885151F0D7C1}"/>
                </a:ext>
              </a:extLst>
            </p:cNvPr>
            <p:cNvSpPr/>
            <p:nvPr/>
          </p:nvSpPr>
          <p:spPr>
            <a:xfrm>
              <a:off x="1893249" y="3079567"/>
              <a:ext cx="641567" cy="154794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复合情境</a:t>
              </a:r>
              <a:r>
                <a:rPr lang="en-US" altLang="zh-CN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FDFAA671-CDBD-BE80-714C-46ED6A43E122}"/>
                </a:ext>
              </a:extLst>
            </p:cNvPr>
            <p:cNvSpPr/>
            <p:nvPr/>
          </p:nvSpPr>
          <p:spPr>
            <a:xfrm>
              <a:off x="2597414" y="3079294"/>
              <a:ext cx="1025735" cy="155451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复合情境</a:t>
              </a:r>
              <a:r>
                <a:rPr lang="en-US" altLang="zh-CN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2</a:t>
              </a:r>
              <a:endParaRPr lang="zh-CN" altLang="en-US" sz="8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cxnSp>
          <p:nvCxnSpPr>
            <p:cNvPr id="207" name="直接箭头连接符 72">
              <a:extLst>
                <a:ext uri="{FF2B5EF4-FFF2-40B4-BE49-F238E27FC236}">
                  <a16:creationId xmlns:a16="http://schemas.microsoft.com/office/drawing/2014/main" id="{F5CCEB7B-5117-8DBD-C942-0A9F8597E565}"/>
                </a:ext>
              </a:extLst>
            </p:cNvPr>
            <p:cNvCxnSpPr>
              <a:cxnSpLocks/>
              <a:endCxn id="260" idx="0"/>
            </p:cNvCxnSpPr>
            <p:nvPr/>
          </p:nvCxnSpPr>
          <p:spPr>
            <a:xfrm flipH="1">
              <a:off x="1993155" y="3234744"/>
              <a:ext cx="324795" cy="292820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9" name="直接箭头连接符 74">
              <a:extLst>
                <a:ext uri="{FF2B5EF4-FFF2-40B4-BE49-F238E27FC236}">
                  <a16:creationId xmlns:a16="http://schemas.microsoft.com/office/drawing/2014/main" id="{67F8F71E-7710-37BA-5EBC-36FAEF129CA4}"/>
                </a:ext>
              </a:extLst>
            </p:cNvPr>
            <p:cNvCxnSpPr>
              <a:cxnSpLocks/>
              <a:endCxn id="261" idx="0"/>
            </p:cNvCxnSpPr>
            <p:nvPr/>
          </p:nvCxnSpPr>
          <p:spPr>
            <a:xfrm>
              <a:off x="2310860" y="3242373"/>
              <a:ext cx="242432" cy="285192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7" name="直接箭头连接符 76">
              <a:extLst>
                <a:ext uri="{FF2B5EF4-FFF2-40B4-BE49-F238E27FC236}">
                  <a16:creationId xmlns:a16="http://schemas.microsoft.com/office/drawing/2014/main" id="{F7106EEE-8E3A-7C9A-D2ED-3562CAF7EAAD}"/>
                </a:ext>
              </a:extLst>
            </p:cNvPr>
            <p:cNvCxnSpPr>
              <a:cxnSpLocks/>
              <a:endCxn id="261" idx="0"/>
            </p:cNvCxnSpPr>
            <p:nvPr/>
          </p:nvCxnSpPr>
          <p:spPr>
            <a:xfrm flipH="1">
              <a:off x="2553291" y="3226019"/>
              <a:ext cx="272109" cy="301547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8" name="直接箭头连接符 79">
              <a:extLst>
                <a:ext uri="{FF2B5EF4-FFF2-40B4-BE49-F238E27FC236}">
                  <a16:creationId xmlns:a16="http://schemas.microsoft.com/office/drawing/2014/main" id="{ED0F301A-AB07-D377-5EBF-50F1F3BE9963}"/>
                </a:ext>
              </a:extLst>
            </p:cNvPr>
            <p:cNvCxnSpPr>
              <a:cxnSpLocks/>
              <a:endCxn id="262" idx="0"/>
            </p:cNvCxnSpPr>
            <p:nvPr/>
          </p:nvCxnSpPr>
          <p:spPr>
            <a:xfrm>
              <a:off x="2824537" y="3235261"/>
              <a:ext cx="283256" cy="292306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8E4FA6DE-7AD4-A4C2-59B7-87EB9D48B4CA}"/>
                </a:ext>
              </a:extLst>
            </p:cNvPr>
            <p:cNvSpPr/>
            <p:nvPr/>
          </p:nvSpPr>
          <p:spPr>
            <a:xfrm>
              <a:off x="1710136" y="3992896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altLang="zh-CN" sz="800" kern="0" dirty="0" err="1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Wifi</a:t>
              </a:r>
              <a:endParaRPr lang="zh-CN" altLang="en-US" sz="8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31CAE3EF-952F-EAFB-B2AC-C6285A55CB08}"/>
                </a:ext>
              </a:extLst>
            </p:cNvPr>
            <p:cNvSpPr/>
            <p:nvPr/>
          </p:nvSpPr>
          <p:spPr>
            <a:xfrm>
              <a:off x="2402966" y="3992896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蓝牙</a:t>
              </a:r>
            </a:p>
          </p:txBody>
        </p:sp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9A4FB847-EE49-995C-4D98-61E39E563109}"/>
                </a:ext>
              </a:extLst>
            </p:cNvPr>
            <p:cNvSpPr/>
            <p:nvPr/>
          </p:nvSpPr>
          <p:spPr>
            <a:xfrm>
              <a:off x="3095794" y="3992896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陀螺仪</a:t>
              </a:r>
            </a:p>
          </p:txBody>
        </p:sp>
        <p:sp>
          <p:nvSpPr>
            <p:cNvPr id="250" name="矩形 249">
              <a:extLst>
                <a:ext uri="{FF2B5EF4-FFF2-40B4-BE49-F238E27FC236}">
                  <a16:creationId xmlns:a16="http://schemas.microsoft.com/office/drawing/2014/main" id="{D4E3EFB0-FB74-D078-4F6E-23DA88D1D6FC}"/>
                </a:ext>
              </a:extLst>
            </p:cNvPr>
            <p:cNvSpPr/>
            <p:nvPr/>
          </p:nvSpPr>
          <p:spPr>
            <a:xfrm>
              <a:off x="3782948" y="3992896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加速度计</a:t>
              </a:r>
            </a:p>
          </p:txBody>
        </p:sp>
        <p:sp>
          <p:nvSpPr>
            <p:cNvPr id="251" name="矩形 250">
              <a:extLst>
                <a:ext uri="{FF2B5EF4-FFF2-40B4-BE49-F238E27FC236}">
                  <a16:creationId xmlns:a16="http://schemas.microsoft.com/office/drawing/2014/main" id="{D56B790D-4B42-CF14-081A-09556B6DAF7E}"/>
                </a:ext>
              </a:extLst>
            </p:cNvPr>
            <p:cNvSpPr/>
            <p:nvPr/>
          </p:nvSpPr>
          <p:spPr>
            <a:xfrm>
              <a:off x="1710136" y="4293417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车控</a:t>
              </a:r>
            </a:p>
          </p:txBody>
        </p:sp>
        <p:sp>
          <p:nvSpPr>
            <p:cNvPr id="252" name="矩形 251">
              <a:extLst>
                <a:ext uri="{FF2B5EF4-FFF2-40B4-BE49-F238E27FC236}">
                  <a16:creationId xmlns:a16="http://schemas.microsoft.com/office/drawing/2014/main" id="{AEB75E97-34F3-ADE3-71DD-C2FAF19981BB}"/>
                </a:ext>
              </a:extLst>
            </p:cNvPr>
            <p:cNvSpPr/>
            <p:nvPr/>
          </p:nvSpPr>
          <p:spPr>
            <a:xfrm>
              <a:off x="2402966" y="4293417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摄像头</a:t>
              </a:r>
            </a:p>
          </p:txBody>
        </p:sp>
        <p:sp>
          <p:nvSpPr>
            <p:cNvPr id="253" name="矩形 252">
              <a:extLst>
                <a:ext uri="{FF2B5EF4-FFF2-40B4-BE49-F238E27FC236}">
                  <a16:creationId xmlns:a16="http://schemas.microsoft.com/office/drawing/2014/main" id="{87FBD619-5FBB-64EB-1FD0-7B35A700CCA7}"/>
                </a:ext>
              </a:extLst>
            </p:cNvPr>
            <p:cNvSpPr/>
            <p:nvPr/>
          </p:nvSpPr>
          <p:spPr>
            <a:xfrm>
              <a:off x="3095794" y="4293417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健康传感器</a:t>
              </a:r>
            </a:p>
          </p:txBody>
        </p:sp>
        <p:sp>
          <p:nvSpPr>
            <p:cNvPr id="254" name="矩形 253">
              <a:extLst>
                <a:ext uri="{FF2B5EF4-FFF2-40B4-BE49-F238E27FC236}">
                  <a16:creationId xmlns:a16="http://schemas.microsoft.com/office/drawing/2014/main" id="{92F691FC-EE34-656F-1CD5-284AC54C0039}"/>
                </a:ext>
              </a:extLst>
            </p:cNvPr>
            <p:cNvSpPr/>
            <p:nvPr/>
          </p:nvSpPr>
          <p:spPr>
            <a:xfrm>
              <a:off x="3782948" y="4293417"/>
              <a:ext cx="653363" cy="2284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en-US" altLang="zh-CN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…</a:t>
              </a:r>
              <a:endParaRPr lang="zh-CN" altLang="en-US" sz="8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40C9E501-5E34-1987-69EF-E7E7B9E01418}"/>
                </a:ext>
              </a:extLst>
            </p:cNvPr>
            <p:cNvSpPr/>
            <p:nvPr/>
          </p:nvSpPr>
          <p:spPr>
            <a:xfrm>
              <a:off x="1537829" y="3933108"/>
              <a:ext cx="3063404" cy="659343"/>
            </a:xfrm>
            <a:prstGeom prst="rect">
              <a:avLst/>
            </a:prstGeom>
            <a:noFill/>
            <a:ln w="6350" cap="flat">
              <a:solidFill>
                <a:srgbClr val="20963A"/>
              </a:solidFill>
              <a:prstDash val="dash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endParaRPr lang="zh-CN" altLang="en-US" sz="8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56" name="矩形 255">
              <a:extLst>
                <a:ext uri="{FF2B5EF4-FFF2-40B4-BE49-F238E27FC236}">
                  <a16:creationId xmlns:a16="http://schemas.microsoft.com/office/drawing/2014/main" id="{54DD2B75-B31D-7066-F54E-095A89C017A6}"/>
                </a:ext>
              </a:extLst>
            </p:cNvPr>
            <p:cNvSpPr/>
            <p:nvPr/>
          </p:nvSpPr>
          <p:spPr>
            <a:xfrm>
              <a:off x="1464364" y="4129038"/>
              <a:ext cx="358920" cy="422353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传</a:t>
              </a:r>
              <a:endParaRPr lang="en-US" altLang="zh-CN" sz="8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感</a:t>
              </a:r>
            </a:p>
          </p:txBody>
        </p:sp>
        <p:cxnSp>
          <p:nvCxnSpPr>
            <p:cNvPr id="257" name="直接箭头连接符 79">
              <a:extLst>
                <a:ext uri="{FF2B5EF4-FFF2-40B4-BE49-F238E27FC236}">
                  <a16:creationId xmlns:a16="http://schemas.microsoft.com/office/drawing/2014/main" id="{293E182F-79F0-3EAD-3D29-45BDA5EAC27D}"/>
                </a:ext>
              </a:extLst>
            </p:cNvPr>
            <p:cNvCxnSpPr>
              <a:cxnSpLocks/>
            </p:cNvCxnSpPr>
            <p:nvPr/>
          </p:nvCxnSpPr>
          <p:spPr>
            <a:xfrm>
              <a:off x="3711584" y="3017416"/>
              <a:ext cx="0" cy="525502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8" name="肘形连接符 257">
              <a:extLst>
                <a:ext uri="{FF2B5EF4-FFF2-40B4-BE49-F238E27FC236}">
                  <a16:creationId xmlns:a16="http://schemas.microsoft.com/office/drawing/2014/main" id="{36CD4E3E-CA45-E215-38F2-B8CA2257AEAB}"/>
                </a:ext>
              </a:extLst>
            </p:cNvPr>
            <p:cNvCxnSpPr>
              <a:cxnSpLocks/>
              <a:stCxn id="205" idx="0"/>
              <a:endCxn id="204" idx="1"/>
            </p:cNvCxnSpPr>
            <p:nvPr/>
          </p:nvCxnSpPr>
          <p:spPr>
            <a:xfrm rot="5400000" flipH="1" flipV="1">
              <a:off x="2517055" y="2631473"/>
              <a:ext cx="145071" cy="751118"/>
            </a:xfrm>
            <a:prstGeom prst="bentConnector2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id="{488DB021-8807-EE08-8D49-3ADD94259E0A}"/>
                </a:ext>
              </a:extLst>
            </p:cNvPr>
            <p:cNvSpPr txBox="1"/>
            <p:nvPr/>
          </p:nvSpPr>
          <p:spPr>
            <a:xfrm>
              <a:off x="2014700" y="2758480"/>
              <a:ext cx="872536" cy="1739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13" tIns="25313" rIns="25313" bIns="25313" numCol="1" spcCol="38064" rtlCol="0" anchor="ctr">
              <a:sp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D5D5D5">
                      <a:lumMod val="75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上下文</a:t>
              </a:r>
            </a:p>
          </p:txBody>
        </p:sp>
      </p:grpSp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17161F7B-2FB4-24FB-468D-0BED312D6D15}"/>
              </a:ext>
            </a:extLst>
          </p:cNvPr>
          <p:cNvGrpSpPr/>
          <p:nvPr/>
        </p:nvGrpSpPr>
        <p:grpSpPr>
          <a:xfrm>
            <a:off x="4042587" y="1611932"/>
            <a:ext cx="3534266" cy="3252461"/>
            <a:chOff x="5045754" y="1566698"/>
            <a:chExt cx="3504585" cy="3225147"/>
          </a:xfrm>
        </p:grpSpPr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B17F9BD9-9FCF-09D2-B06F-109670E6A94F}"/>
                </a:ext>
              </a:extLst>
            </p:cNvPr>
            <p:cNvSpPr/>
            <p:nvPr/>
          </p:nvSpPr>
          <p:spPr>
            <a:xfrm>
              <a:off x="5045754" y="2089536"/>
              <a:ext cx="3504585" cy="306993"/>
            </a:xfrm>
            <a:prstGeom prst="rect">
              <a:avLst/>
            </a:prstGeom>
          </p:spPr>
          <p:txBody>
            <a:bodyPr wrap="squar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1197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服务组装</a:t>
              </a:r>
              <a:r>
                <a:rPr lang="en-US" altLang="zh-CN" sz="1197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&amp;</a:t>
              </a:r>
              <a:r>
                <a:rPr lang="zh-CN" altLang="en-US" sz="1197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流转，打造一站式用户体验</a:t>
              </a:r>
            </a:p>
          </p:txBody>
        </p:sp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553F6130-A27C-9005-FC38-204A8EE0AE33}"/>
                </a:ext>
              </a:extLst>
            </p:cNvPr>
            <p:cNvSpPr/>
            <p:nvPr/>
          </p:nvSpPr>
          <p:spPr>
            <a:xfrm>
              <a:off x="5535412" y="4285870"/>
              <a:ext cx="2611418" cy="505975"/>
            </a:xfrm>
            <a:prstGeom prst="rect">
              <a:avLst/>
            </a:prstGeom>
            <a:noFill/>
            <a:ln w="6350" cap="flat">
              <a:solidFill>
                <a:srgbClr val="20963A"/>
              </a:solidFill>
              <a:prstDash val="dash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064" rtlCol="0" anchor="ctr">
              <a:noAutofit/>
            </a:bodyPr>
            <a:lstStyle/>
            <a:p>
              <a:pPr algn="ctr" defTabSz="411347" hangingPunct="0">
                <a:defRPr/>
              </a:pPr>
              <a:endParaRPr lang="zh-CN" altLang="en-US" sz="800" kern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8DDA6131-74EB-115C-48BB-3E28DA3E3049}"/>
                </a:ext>
              </a:extLst>
            </p:cNvPr>
            <p:cNvSpPr/>
            <p:nvPr/>
          </p:nvSpPr>
          <p:spPr>
            <a:xfrm>
              <a:off x="6627431" y="4288980"/>
              <a:ext cx="593520" cy="194858"/>
            </a:xfrm>
            <a:prstGeom prst="rect">
              <a:avLst/>
            </a:prstGeom>
          </p:spPr>
          <p:txBody>
            <a:bodyPr wrap="non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交互设备</a:t>
              </a:r>
              <a:endParaRPr lang="zh-CN" altLang="en-US" sz="9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cxnSp>
          <p:nvCxnSpPr>
            <p:cNvPr id="269" name="直接箭头连接符 165">
              <a:extLst>
                <a:ext uri="{FF2B5EF4-FFF2-40B4-BE49-F238E27FC236}">
                  <a16:creationId xmlns:a16="http://schemas.microsoft.com/office/drawing/2014/main" id="{79F2C014-A747-634D-1521-E68338153DC4}"/>
                </a:ext>
              </a:extLst>
            </p:cNvPr>
            <p:cNvCxnSpPr>
              <a:cxnSpLocks/>
              <a:stCxn id="283" idx="2"/>
              <a:endCxn id="268" idx="0"/>
            </p:cNvCxnSpPr>
            <p:nvPr/>
          </p:nvCxnSpPr>
          <p:spPr>
            <a:xfrm>
              <a:off x="6922304" y="3921871"/>
              <a:ext cx="1888" cy="367110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34B32253-D172-09E0-C786-C14F4D109A3D}"/>
                </a:ext>
              </a:extLst>
            </p:cNvPr>
            <p:cNvSpPr/>
            <p:nvPr/>
          </p:nvSpPr>
          <p:spPr>
            <a:xfrm>
              <a:off x="6993398" y="4023104"/>
              <a:ext cx="874929" cy="208776"/>
            </a:xfrm>
            <a:prstGeom prst="rect">
              <a:avLst/>
            </a:prstGeom>
          </p:spPr>
          <p:txBody>
            <a:bodyPr wrap="non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D5D5D5">
                      <a:lumMod val="75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用户体验优先原则</a:t>
              </a:r>
            </a:p>
          </p:txBody>
        </p:sp>
        <p:sp>
          <p:nvSpPr>
            <p:cNvPr id="272" name="矩形 271">
              <a:extLst>
                <a:ext uri="{FF2B5EF4-FFF2-40B4-BE49-F238E27FC236}">
                  <a16:creationId xmlns:a16="http://schemas.microsoft.com/office/drawing/2014/main" id="{FF6BC38B-954A-0F18-023F-4E4689591078}"/>
                </a:ext>
              </a:extLst>
            </p:cNvPr>
            <p:cNvSpPr/>
            <p:nvPr/>
          </p:nvSpPr>
          <p:spPr>
            <a:xfrm>
              <a:off x="6157858" y="1566698"/>
              <a:ext cx="1217658" cy="383697"/>
            </a:xfrm>
            <a:prstGeom prst="rect">
              <a:avLst/>
            </a:prstGeom>
          </p:spPr>
          <p:txBody>
            <a:bodyPr wrap="none" lIns="45564" tIns="22780" rIns="45564" bIns="22780">
              <a:spAutoFit/>
            </a:bodyPr>
            <a:lstStyle/>
            <a:p>
              <a:pPr algn="ctr" defTabSz="411347" hangingPunct="0">
                <a:defRPr/>
              </a:pPr>
              <a:r>
                <a:rPr kumimoji="1" lang="zh-CN" altLang="en-US" sz="2195" kern="0" dirty="0">
                  <a:solidFill>
                    <a:srgbClr val="2DC84D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H" pitchFamily="18" charset="-122"/>
                  <a:sym typeface="Arial" panose="020B0604020202020204" pitchFamily="34" charset="0"/>
                </a:rPr>
                <a:t>服务随人</a:t>
              </a:r>
            </a:p>
          </p:txBody>
        </p:sp>
        <p:sp>
          <p:nvSpPr>
            <p:cNvPr id="273" name="流程图: 接点 144">
              <a:extLst>
                <a:ext uri="{FF2B5EF4-FFF2-40B4-BE49-F238E27FC236}">
                  <a16:creationId xmlns:a16="http://schemas.microsoft.com/office/drawing/2014/main" id="{0CC1A76B-9248-6C4E-EBA9-59034AD989FF}"/>
                </a:ext>
              </a:extLst>
            </p:cNvPr>
            <p:cNvSpPr/>
            <p:nvPr/>
          </p:nvSpPr>
          <p:spPr>
            <a:xfrm>
              <a:off x="5446101" y="3472786"/>
              <a:ext cx="522513" cy="436362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服务</a:t>
              </a:r>
              <a:r>
                <a:rPr lang="en-US" altLang="zh-CN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1</a:t>
              </a:r>
              <a:endParaRPr lang="zh-CN" altLang="en-US" sz="9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74" name="流程图: 接点 145">
              <a:extLst>
                <a:ext uri="{FF2B5EF4-FFF2-40B4-BE49-F238E27FC236}">
                  <a16:creationId xmlns:a16="http://schemas.microsoft.com/office/drawing/2014/main" id="{F0CC80A1-8DE2-4324-0626-4EC5A25D4327}"/>
                </a:ext>
              </a:extLst>
            </p:cNvPr>
            <p:cNvSpPr/>
            <p:nvPr/>
          </p:nvSpPr>
          <p:spPr>
            <a:xfrm>
              <a:off x="6214663" y="3472786"/>
              <a:ext cx="509626" cy="350456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服务</a:t>
              </a:r>
              <a:r>
                <a:rPr lang="en-US" altLang="zh-CN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2</a:t>
              </a:r>
              <a:endParaRPr lang="zh-CN" altLang="en-US" sz="9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75" name="流程图: 接点 146">
              <a:extLst>
                <a:ext uri="{FF2B5EF4-FFF2-40B4-BE49-F238E27FC236}">
                  <a16:creationId xmlns:a16="http://schemas.microsoft.com/office/drawing/2014/main" id="{E59BE752-802B-77D0-DE73-64FADEB327CE}"/>
                </a:ext>
              </a:extLst>
            </p:cNvPr>
            <p:cNvSpPr/>
            <p:nvPr/>
          </p:nvSpPr>
          <p:spPr>
            <a:xfrm>
              <a:off x="7006410" y="3472786"/>
              <a:ext cx="522513" cy="436362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服务</a:t>
              </a:r>
              <a:r>
                <a:rPr lang="en-US" altLang="zh-CN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2’</a:t>
              </a:r>
            </a:p>
            <a:p>
              <a:pPr algn="ctr" defTabSz="411347" hangingPunct="0">
                <a:defRPr/>
              </a:pPr>
              <a:r>
                <a:rPr lang="zh-CN" altLang="en-US" sz="7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（</a:t>
              </a:r>
              <a:r>
                <a:rPr lang="en-US" altLang="zh-CN" sz="7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2+x</a:t>
              </a:r>
              <a:r>
                <a:rPr lang="zh-CN" altLang="en-US" sz="7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）</a:t>
              </a:r>
            </a:p>
          </p:txBody>
        </p:sp>
        <p:sp>
          <p:nvSpPr>
            <p:cNvPr id="276" name="流程图: 接点 147">
              <a:extLst>
                <a:ext uri="{FF2B5EF4-FFF2-40B4-BE49-F238E27FC236}">
                  <a16:creationId xmlns:a16="http://schemas.microsoft.com/office/drawing/2014/main" id="{5CEB622E-0053-7D4C-ABB8-5191EAA19285}"/>
                </a:ext>
              </a:extLst>
            </p:cNvPr>
            <p:cNvSpPr/>
            <p:nvPr/>
          </p:nvSpPr>
          <p:spPr>
            <a:xfrm>
              <a:off x="7707612" y="3472786"/>
              <a:ext cx="522513" cy="436362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服务</a:t>
              </a:r>
              <a:r>
                <a:rPr lang="en-US" altLang="zh-CN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4</a:t>
              </a:r>
              <a:endParaRPr lang="zh-CN" altLang="en-US" sz="9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77" name="流程图: 接点 148">
              <a:extLst>
                <a:ext uri="{FF2B5EF4-FFF2-40B4-BE49-F238E27FC236}">
                  <a16:creationId xmlns:a16="http://schemas.microsoft.com/office/drawing/2014/main" id="{6ACEFA22-4011-5F95-9D3A-C52CBD2ED03B}"/>
                </a:ext>
              </a:extLst>
            </p:cNvPr>
            <p:cNvSpPr/>
            <p:nvPr/>
          </p:nvSpPr>
          <p:spPr>
            <a:xfrm>
              <a:off x="6214663" y="2816551"/>
              <a:ext cx="522513" cy="327513"/>
            </a:xfrm>
            <a:prstGeom prst="flowChartConnector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服务</a:t>
              </a:r>
              <a:r>
                <a:rPr lang="en-US" altLang="zh-CN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x</a:t>
              </a:r>
              <a:endParaRPr lang="zh-CN" altLang="en-US" sz="9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cxnSp>
          <p:nvCxnSpPr>
            <p:cNvPr id="278" name="直接箭头连接符 150">
              <a:extLst>
                <a:ext uri="{FF2B5EF4-FFF2-40B4-BE49-F238E27FC236}">
                  <a16:creationId xmlns:a16="http://schemas.microsoft.com/office/drawing/2014/main" id="{299C7BEF-04B2-B0DD-77EB-C98B2C3DDAE1}"/>
                </a:ext>
              </a:extLst>
            </p:cNvPr>
            <p:cNvCxnSpPr>
              <a:cxnSpLocks/>
              <a:stCxn id="273" idx="6"/>
            </p:cNvCxnSpPr>
            <p:nvPr/>
          </p:nvCxnSpPr>
          <p:spPr>
            <a:xfrm flipV="1">
              <a:off x="5968615" y="3690967"/>
              <a:ext cx="174101" cy="1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9" name="直接箭头连接符 151">
              <a:extLst>
                <a:ext uri="{FF2B5EF4-FFF2-40B4-BE49-F238E27FC236}">
                  <a16:creationId xmlns:a16="http://schemas.microsoft.com/office/drawing/2014/main" id="{DC1BB1B3-7AAA-318D-38B2-2EE6170B463F}"/>
                </a:ext>
              </a:extLst>
            </p:cNvPr>
            <p:cNvCxnSpPr>
              <a:cxnSpLocks/>
              <a:endCxn id="275" idx="2"/>
            </p:cNvCxnSpPr>
            <p:nvPr/>
          </p:nvCxnSpPr>
          <p:spPr>
            <a:xfrm>
              <a:off x="6798046" y="3690967"/>
              <a:ext cx="208364" cy="1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0" name="直接箭头连接符 154">
              <a:extLst>
                <a:ext uri="{FF2B5EF4-FFF2-40B4-BE49-F238E27FC236}">
                  <a16:creationId xmlns:a16="http://schemas.microsoft.com/office/drawing/2014/main" id="{50967EE7-FCDD-13F1-A12B-3ABF190C75E9}"/>
                </a:ext>
              </a:extLst>
            </p:cNvPr>
            <p:cNvCxnSpPr>
              <a:cxnSpLocks/>
              <a:stCxn id="275" idx="6"/>
              <a:endCxn id="276" idx="2"/>
            </p:cNvCxnSpPr>
            <p:nvPr/>
          </p:nvCxnSpPr>
          <p:spPr>
            <a:xfrm>
              <a:off x="7528923" y="3690968"/>
              <a:ext cx="178689" cy="0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1" name="直接箭头连接符 157">
              <a:extLst>
                <a:ext uri="{FF2B5EF4-FFF2-40B4-BE49-F238E27FC236}">
                  <a16:creationId xmlns:a16="http://schemas.microsoft.com/office/drawing/2014/main" id="{EADD6E96-B716-9782-4493-41F72BC7988C}"/>
                </a:ext>
              </a:extLst>
            </p:cNvPr>
            <p:cNvCxnSpPr>
              <a:cxnSpLocks/>
              <a:stCxn id="277" idx="4"/>
              <a:endCxn id="274" idx="0"/>
            </p:cNvCxnSpPr>
            <p:nvPr/>
          </p:nvCxnSpPr>
          <p:spPr>
            <a:xfrm flipH="1">
              <a:off x="6469476" y="3144064"/>
              <a:ext cx="6443" cy="328722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solid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2" name="文本框 281">
              <a:extLst>
                <a:ext uri="{FF2B5EF4-FFF2-40B4-BE49-F238E27FC236}">
                  <a16:creationId xmlns:a16="http://schemas.microsoft.com/office/drawing/2014/main" id="{7EA49B6A-9415-6D8B-02A8-92353FD73FD2}"/>
                </a:ext>
              </a:extLst>
            </p:cNvPr>
            <p:cNvSpPr txBox="1"/>
            <p:nvPr/>
          </p:nvSpPr>
          <p:spPr>
            <a:xfrm>
              <a:off x="6254605" y="3167598"/>
              <a:ext cx="189070" cy="32751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10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组装</a:t>
              </a:r>
            </a:p>
          </p:txBody>
        </p:sp>
        <p:sp>
          <p:nvSpPr>
            <p:cNvPr id="283" name="文本框 282">
              <a:extLst>
                <a:ext uri="{FF2B5EF4-FFF2-40B4-BE49-F238E27FC236}">
                  <a16:creationId xmlns:a16="http://schemas.microsoft.com/office/drawing/2014/main" id="{AD908577-42D9-002A-876C-76907C4E2066}"/>
                </a:ext>
              </a:extLst>
            </p:cNvPr>
            <p:cNvSpPr txBox="1"/>
            <p:nvPr/>
          </p:nvSpPr>
          <p:spPr>
            <a:xfrm>
              <a:off x="6729817" y="3784010"/>
              <a:ext cx="384972" cy="13786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10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流转</a:t>
              </a:r>
            </a:p>
          </p:txBody>
        </p:sp>
        <p:sp>
          <p:nvSpPr>
            <p:cNvPr id="284" name="圆角矩形 283">
              <a:extLst>
                <a:ext uri="{FF2B5EF4-FFF2-40B4-BE49-F238E27FC236}">
                  <a16:creationId xmlns:a16="http://schemas.microsoft.com/office/drawing/2014/main" id="{DFAB706B-4BB5-3A94-56F7-340769783091}"/>
                </a:ext>
              </a:extLst>
            </p:cNvPr>
            <p:cNvSpPr/>
            <p:nvPr/>
          </p:nvSpPr>
          <p:spPr>
            <a:xfrm>
              <a:off x="6176983" y="2744064"/>
              <a:ext cx="586142" cy="1151934"/>
            </a:xfrm>
            <a:prstGeom prst="roundRect">
              <a:avLst/>
            </a:prstGeom>
            <a:noFill/>
            <a:ln w="12700" cap="flat">
              <a:solidFill>
                <a:schemeClr val="tx1"/>
              </a:solidFill>
              <a:prstDash val="dash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822696" hangingPunct="0">
                <a:defRPr/>
              </a:pPr>
              <a:endParaRPr lang="zh-CN" altLang="en-US" sz="32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endParaRPr>
            </a:p>
          </p:txBody>
        </p:sp>
        <p:sp>
          <p:nvSpPr>
            <p:cNvPr id="285" name="文本框 284">
              <a:extLst>
                <a:ext uri="{FF2B5EF4-FFF2-40B4-BE49-F238E27FC236}">
                  <a16:creationId xmlns:a16="http://schemas.microsoft.com/office/drawing/2014/main" id="{941783FE-D5C7-AEE8-49E0-FFCF8D4EB2E7}"/>
                </a:ext>
              </a:extLst>
            </p:cNvPr>
            <p:cNvSpPr txBox="1"/>
            <p:nvPr/>
          </p:nvSpPr>
          <p:spPr>
            <a:xfrm>
              <a:off x="5446101" y="3237621"/>
              <a:ext cx="509565" cy="2558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1" tIns="50671" rIns="50671" bIns="50671" numCol="1" spcCol="38100" rtlCol="0" anchor="ctr">
              <a:spAutoFit/>
            </a:bodyPr>
            <a:lstStyle/>
            <a:p>
              <a:pPr algn="ctr" defTabSz="822696" hangingPunct="0">
                <a:defRPr/>
              </a:pPr>
              <a:r>
                <a:rPr lang="zh-CN" altLang="en-US" sz="1000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手机</a:t>
              </a:r>
            </a:p>
          </p:txBody>
        </p:sp>
        <p:sp>
          <p:nvSpPr>
            <p:cNvPr id="286" name="文本框 285">
              <a:extLst>
                <a:ext uri="{FF2B5EF4-FFF2-40B4-BE49-F238E27FC236}">
                  <a16:creationId xmlns:a16="http://schemas.microsoft.com/office/drawing/2014/main" id="{B306BCEE-BB45-77B3-AFBC-301013DBB894}"/>
                </a:ext>
              </a:extLst>
            </p:cNvPr>
            <p:cNvSpPr txBox="1"/>
            <p:nvPr/>
          </p:nvSpPr>
          <p:spPr>
            <a:xfrm>
              <a:off x="7024885" y="3239028"/>
              <a:ext cx="509565" cy="2558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1" tIns="50671" rIns="50671" bIns="50671" numCol="1" spcCol="38100" rtlCol="0" anchor="ctr">
              <a:spAutoFit/>
            </a:bodyPr>
            <a:lstStyle/>
            <a:p>
              <a:pPr algn="ctr" defTabSz="822696" hangingPunct="0">
                <a:defRPr/>
              </a:pPr>
              <a:r>
                <a:rPr lang="zh-CN" altLang="en-US" sz="1000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车机</a:t>
              </a:r>
            </a:p>
          </p:txBody>
        </p:sp>
        <p:sp>
          <p:nvSpPr>
            <p:cNvPr id="287" name="文本框 286">
              <a:extLst>
                <a:ext uri="{FF2B5EF4-FFF2-40B4-BE49-F238E27FC236}">
                  <a16:creationId xmlns:a16="http://schemas.microsoft.com/office/drawing/2014/main" id="{D281FA39-5EF4-4A28-9B35-D9D6B38365E3}"/>
                </a:ext>
              </a:extLst>
            </p:cNvPr>
            <p:cNvSpPr txBox="1"/>
            <p:nvPr/>
          </p:nvSpPr>
          <p:spPr>
            <a:xfrm>
              <a:off x="7755474" y="3258529"/>
              <a:ext cx="509565" cy="2558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1" tIns="50671" rIns="50671" bIns="50671" numCol="1" spcCol="38100" rtlCol="0" anchor="ctr">
              <a:spAutoFit/>
            </a:bodyPr>
            <a:lstStyle/>
            <a:p>
              <a:pPr algn="ctr" defTabSz="822696" hangingPunct="0">
                <a:defRPr/>
              </a:pPr>
              <a:r>
                <a:rPr lang="zh-CN" altLang="en-US" sz="1000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手机</a:t>
              </a:r>
            </a:p>
          </p:txBody>
        </p:sp>
        <p:sp>
          <p:nvSpPr>
            <p:cNvPr id="289" name="文本框 288">
              <a:extLst>
                <a:ext uri="{FF2B5EF4-FFF2-40B4-BE49-F238E27FC236}">
                  <a16:creationId xmlns:a16="http://schemas.microsoft.com/office/drawing/2014/main" id="{3603C3AC-55C1-77D6-BBA5-5D74E4C7F669}"/>
                </a:ext>
              </a:extLst>
            </p:cNvPr>
            <p:cNvSpPr txBox="1"/>
            <p:nvPr/>
          </p:nvSpPr>
          <p:spPr>
            <a:xfrm>
              <a:off x="5752969" y="2843989"/>
              <a:ext cx="509565" cy="25573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26" tIns="50626" rIns="50626" bIns="50626" numCol="1" spcCol="38064" rtlCol="0" anchor="ctr">
              <a:spAutoFit/>
            </a:bodyPr>
            <a:lstStyle/>
            <a:p>
              <a:pPr algn="ctr" defTabSz="822696" hangingPunct="0">
                <a:defRPr/>
              </a:pPr>
              <a:r>
                <a:rPr lang="zh-CN" altLang="en-US" sz="1000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手机</a:t>
              </a:r>
            </a:p>
          </p:txBody>
        </p:sp>
        <p:grpSp>
          <p:nvGrpSpPr>
            <p:cNvPr id="290" name="组合 289">
              <a:extLst>
                <a:ext uri="{FF2B5EF4-FFF2-40B4-BE49-F238E27FC236}">
                  <a16:creationId xmlns:a16="http://schemas.microsoft.com/office/drawing/2014/main" id="{7275DDFC-F68B-2F3B-C48D-16ACD2A3FBA6}"/>
                </a:ext>
              </a:extLst>
            </p:cNvPr>
            <p:cNvGrpSpPr/>
            <p:nvPr/>
          </p:nvGrpSpPr>
          <p:grpSpPr>
            <a:xfrm>
              <a:off x="5621711" y="4467735"/>
              <a:ext cx="2388546" cy="299680"/>
              <a:chOff x="3909412" y="5507802"/>
              <a:chExt cx="5566063" cy="600889"/>
            </a:xfrm>
          </p:grpSpPr>
          <p:pic>
            <p:nvPicPr>
              <p:cNvPr id="291" name="图形 51" descr="智能手机">
                <a:extLst>
                  <a:ext uri="{FF2B5EF4-FFF2-40B4-BE49-F238E27FC236}">
                    <a16:creationId xmlns:a16="http://schemas.microsoft.com/office/drawing/2014/main" id="{EC9C2C19-2F72-1F05-6D2F-C21B373D1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09412" y="5556760"/>
                <a:ext cx="557179" cy="502972"/>
              </a:xfrm>
              <a:prstGeom prst="rect">
                <a:avLst/>
              </a:prstGeom>
            </p:spPr>
          </p:pic>
          <p:pic>
            <p:nvPicPr>
              <p:cNvPr id="292" name="图形 36" descr="手表">
                <a:extLst>
                  <a:ext uri="{FF2B5EF4-FFF2-40B4-BE49-F238E27FC236}">
                    <a16:creationId xmlns:a16="http://schemas.microsoft.com/office/drawing/2014/main" id="{18CE1474-49B7-F445-607F-9C296588B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40548" y="5556760"/>
                <a:ext cx="662024" cy="502972"/>
              </a:xfrm>
              <a:prstGeom prst="rect">
                <a:avLst/>
              </a:prstGeom>
            </p:spPr>
          </p:pic>
          <p:pic>
            <p:nvPicPr>
              <p:cNvPr id="293" name="图形 41" descr="电视机">
                <a:extLst>
                  <a:ext uri="{FF2B5EF4-FFF2-40B4-BE49-F238E27FC236}">
                    <a16:creationId xmlns:a16="http://schemas.microsoft.com/office/drawing/2014/main" id="{F6895AFD-3AFC-D8C0-C28D-EE0F5B522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58562" y="5556760"/>
                <a:ext cx="672000" cy="502972"/>
              </a:xfrm>
              <a:prstGeom prst="rect">
                <a:avLst/>
              </a:prstGeom>
            </p:spPr>
          </p:pic>
          <p:pic>
            <p:nvPicPr>
              <p:cNvPr id="294" name="图形 74" descr="汽车">
                <a:extLst>
                  <a:ext uri="{FF2B5EF4-FFF2-40B4-BE49-F238E27FC236}">
                    <a16:creationId xmlns:a16="http://schemas.microsoft.com/office/drawing/2014/main" id="{4B94E34E-F384-8D94-168E-E7E2648B8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813452" y="5556760"/>
                <a:ext cx="662023" cy="502972"/>
              </a:xfrm>
              <a:prstGeom prst="rect">
                <a:avLst/>
              </a:prstGeom>
            </p:spPr>
          </p:pic>
          <p:pic>
            <p:nvPicPr>
              <p:cNvPr id="295" name="图形 46" descr="耳塞">
                <a:extLst>
                  <a:ext uri="{FF2B5EF4-FFF2-40B4-BE49-F238E27FC236}">
                    <a16:creationId xmlns:a16="http://schemas.microsoft.com/office/drawing/2014/main" id="{C51D958E-2143-774C-5F0E-32B4B678A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712559" y="5507802"/>
                <a:ext cx="790906" cy="600889"/>
              </a:xfrm>
              <a:prstGeom prst="rect">
                <a:avLst/>
              </a:prstGeom>
            </p:spPr>
          </p:pic>
          <p:pic>
            <p:nvPicPr>
              <p:cNvPr id="296" name="图形 33" descr="平板电脑">
                <a:extLst>
                  <a:ext uri="{FF2B5EF4-FFF2-40B4-BE49-F238E27FC236}">
                    <a16:creationId xmlns:a16="http://schemas.microsoft.com/office/drawing/2014/main" id="{9EF0F9BB-9932-9392-20E8-F23951730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776577" y="5556760"/>
                <a:ext cx="671998" cy="502972"/>
              </a:xfrm>
              <a:prstGeom prst="rect">
                <a:avLst/>
              </a:prstGeom>
            </p:spPr>
          </p:pic>
        </p:grpSp>
      </p:grpSp>
      <p:sp>
        <p:nvSpPr>
          <p:cNvPr id="129" name="矩形 128">
            <a:extLst>
              <a:ext uri="{FF2B5EF4-FFF2-40B4-BE49-F238E27FC236}">
                <a16:creationId xmlns:a16="http://schemas.microsoft.com/office/drawing/2014/main" id="{87EDE31F-7865-4BF5-A87F-33CD71A37AD2}"/>
              </a:ext>
            </a:extLst>
          </p:cNvPr>
          <p:cNvSpPr/>
          <p:nvPr/>
        </p:nvSpPr>
        <p:spPr>
          <a:xfrm>
            <a:off x="4165941" y="5002117"/>
            <a:ext cx="3210166" cy="101321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814" tIns="0" rIns="53814" bIns="0" numCol="1" spcCol="38064" rtlCol="0" anchor="ctr">
            <a:noAutofit/>
          </a:bodyPr>
          <a:lstStyle/>
          <a:p>
            <a:pPr algn="ctr" defTabSz="411347" hangingPunct="0">
              <a:lnSpc>
                <a:spcPct val="150000"/>
              </a:lnSpc>
              <a:defRPr/>
            </a:pPr>
            <a:r>
              <a:rPr lang="zh-CN" altLang="en-US" sz="10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理解用户需求，实现服务组装和流转，智能选择最合适的交互设备，提供服务随人的最佳体验</a:t>
            </a:r>
          </a:p>
        </p:txBody>
      </p:sp>
      <p:sp>
        <p:nvSpPr>
          <p:cNvPr id="132" name="圆角矩形 326">
            <a:extLst>
              <a:ext uri="{FF2B5EF4-FFF2-40B4-BE49-F238E27FC236}">
                <a16:creationId xmlns:a16="http://schemas.microsoft.com/office/drawing/2014/main" id="{85D9D9D5-CDA9-44C8-8CFD-0FCFB7961A59}"/>
              </a:ext>
            </a:extLst>
          </p:cNvPr>
          <p:cNvSpPr/>
          <p:nvPr/>
        </p:nvSpPr>
        <p:spPr>
          <a:xfrm>
            <a:off x="7543821" y="1404762"/>
            <a:ext cx="3262637" cy="4684302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 dirty="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33F1379-F6F4-0013-237E-17E4424EBB61}"/>
              </a:ext>
            </a:extLst>
          </p:cNvPr>
          <p:cNvGrpSpPr/>
          <p:nvPr/>
        </p:nvGrpSpPr>
        <p:grpSpPr>
          <a:xfrm>
            <a:off x="7367089" y="1611932"/>
            <a:ext cx="3616100" cy="3277618"/>
            <a:chOff x="8691598" y="2029858"/>
            <a:chExt cx="3616100" cy="3277618"/>
          </a:xfrm>
        </p:grpSpPr>
        <p:sp>
          <p:nvSpPr>
            <p:cNvPr id="298" name="矩形 297">
              <a:extLst>
                <a:ext uri="{FF2B5EF4-FFF2-40B4-BE49-F238E27FC236}">
                  <a16:creationId xmlns:a16="http://schemas.microsoft.com/office/drawing/2014/main" id="{087A925B-D44F-32C4-6E6D-983C47C37546}"/>
                </a:ext>
              </a:extLst>
            </p:cNvPr>
            <p:cNvSpPr/>
            <p:nvPr/>
          </p:nvSpPr>
          <p:spPr>
            <a:xfrm>
              <a:off x="8691598" y="2571442"/>
              <a:ext cx="3616100" cy="175718"/>
            </a:xfrm>
            <a:prstGeom prst="rect">
              <a:avLst/>
            </a:prstGeom>
          </p:spPr>
          <p:txBody>
            <a:bodyPr wrap="square" lIns="45564" tIns="22780" rIns="45564" bIns="22780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1197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场景适配最佳交互模式</a:t>
              </a:r>
              <a:endParaRPr lang="zh-CN" altLang="en-US" sz="1197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endParaRPr>
            </a:p>
          </p:txBody>
        </p:sp>
        <p:sp>
          <p:nvSpPr>
            <p:cNvPr id="299" name="矩形 298">
              <a:extLst>
                <a:ext uri="{FF2B5EF4-FFF2-40B4-BE49-F238E27FC236}">
                  <a16:creationId xmlns:a16="http://schemas.microsoft.com/office/drawing/2014/main" id="{6C2D5291-6169-DAF6-C89B-3006458516B6}"/>
                </a:ext>
              </a:extLst>
            </p:cNvPr>
            <p:cNvSpPr/>
            <p:nvPr/>
          </p:nvSpPr>
          <p:spPr>
            <a:xfrm>
              <a:off x="9258686" y="3318591"/>
              <a:ext cx="384511" cy="54125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服务</a:t>
              </a:r>
              <a:endParaRPr lang="en-US" altLang="zh-CN" sz="8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信息   </a:t>
              </a:r>
            </a:p>
          </p:txBody>
        </p:sp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B0E8925B-270A-9A1A-9369-C6096CC533F8}"/>
                </a:ext>
              </a:extLst>
            </p:cNvPr>
            <p:cNvSpPr/>
            <p:nvPr/>
          </p:nvSpPr>
          <p:spPr>
            <a:xfrm>
              <a:off x="9984507" y="3316974"/>
              <a:ext cx="384511" cy="54125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信息</a:t>
              </a:r>
              <a:endParaRPr lang="en-US" altLang="zh-CN" sz="8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分级</a:t>
              </a:r>
            </a:p>
          </p:txBody>
        </p:sp>
        <p:sp>
          <p:nvSpPr>
            <p:cNvPr id="301" name="矩形 300">
              <a:extLst>
                <a:ext uri="{FF2B5EF4-FFF2-40B4-BE49-F238E27FC236}">
                  <a16:creationId xmlns:a16="http://schemas.microsoft.com/office/drawing/2014/main" id="{FFF2C272-75C6-6329-EFCD-EBD7AF60E6E8}"/>
                </a:ext>
              </a:extLst>
            </p:cNvPr>
            <p:cNvSpPr/>
            <p:nvPr/>
          </p:nvSpPr>
          <p:spPr>
            <a:xfrm>
              <a:off x="10520351" y="3314078"/>
              <a:ext cx="384511" cy="541252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情境</a:t>
              </a:r>
              <a:endParaRPr lang="en-US" altLang="zh-CN" sz="8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识别</a:t>
              </a:r>
            </a:p>
          </p:txBody>
        </p:sp>
        <p:sp>
          <p:nvSpPr>
            <p:cNvPr id="302" name="圆柱形 176">
              <a:extLst>
                <a:ext uri="{FF2B5EF4-FFF2-40B4-BE49-F238E27FC236}">
                  <a16:creationId xmlns:a16="http://schemas.microsoft.com/office/drawing/2014/main" id="{29F7F9CF-8BE3-3892-29B9-B940B44536AE}"/>
                </a:ext>
              </a:extLst>
            </p:cNvPr>
            <p:cNvSpPr/>
            <p:nvPr/>
          </p:nvSpPr>
          <p:spPr>
            <a:xfrm>
              <a:off x="11182835" y="2958228"/>
              <a:ext cx="399031" cy="669525"/>
            </a:xfrm>
            <a:prstGeom prst="can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训练</a:t>
              </a:r>
              <a:endParaRPr lang="en-US" altLang="zh-CN" sz="900" kern="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  <a:p>
              <a:pPr algn="ctr" defTabSz="411347" hangingPunct="0">
                <a:defRPr/>
              </a:pPr>
              <a:r>
                <a:rPr lang="zh-CN" altLang="en-US" sz="9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数据</a:t>
              </a:r>
            </a:p>
          </p:txBody>
        </p:sp>
        <p:cxnSp>
          <p:nvCxnSpPr>
            <p:cNvPr id="303" name="直接箭头连接符 178">
              <a:extLst>
                <a:ext uri="{FF2B5EF4-FFF2-40B4-BE49-F238E27FC236}">
                  <a16:creationId xmlns:a16="http://schemas.microsoft.com/office/drawing/2014/main" id="{ECE9706A-D01A-9F34-221A-8BCEBBE4F621}"/>
                </a:ext>
              </a:extLst>
            </p:cNvPr>
            <p:cNvCxnSpPr>
              <a:stCxn id="299" idx="3"/>
              <a:endCxn id="300" idx="1"/>
            </p:cNvCxnSpPr>
            <p:nvPr/>
          </p:nvCxnSpPr>
          <p:spPr>
            <a:xfrm flipV="1">
              <a:off x="9643197" y="3587600"/>
              <a:ext cx="341310" cy="1617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4" name="矩形 303">
              <a:extLst>
                <a:ext uri="{FF2B5EF4-FFF2-40B4-BE49-F238E27FC236}">
                  <a16:creationId xmlns:a16="http://schemas.microsoft.com/office/drawing/2014/main" id="{23D11F19-10B7-03C9-D7DF-F26F76CA67C1}"/>
                </a:ext>
              </a:extLst>
            </p:cNvPr>
            <p:cNvSpPr/>
            <p:nvPr/>
          </p:nvSpPr>
          <p:spPr>
            <a:xfrm>
              <a:off x="9239827" y="2872944"/>
              <a:ext cx="1472781" cy="224291"/>
            </a:xfrm>
            <a:prstGeom prst="rect">
              <a:avLst/>
            </a:prstGeom>
            <a:solidFill>
              <a:srgbClr val="2DC84D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800" kern="0" dirty="0">
                  <a:solidFill>
                    <a:srgbClr val="FFFFFF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语义识别</a:t>
              </a:r>
            </a:p>
          </p:txBody>
        </p:sp>
        <p:cxnSp>
          <p:nvCxnSpPr>
            <p:cNvPr id="305" name="直接箭头连接符 180">
              <a:extLst>
                <a:ext uri="{FF2B5EF4-FFF2-40B4-BE49-F238E27FC236}">
                  <a16:creationId xmlns:a16="http://schemas.microsoft.com/office/drawing/2014/main" id="{0C5E3D6D-A9C0-D3B8-EE34-5929265BB955}"/>
                </a:ext>
              </a:extLst>
            </p:cNvPr>
            <p:cNvCxnSpPr>
              <a:stCxn id="299" idx="0"/>
            </p:cNvCxnSpPr>
            <p:nvPr/>
          </p:nvCxnSpPr>
          <p:spPr>
            <a:xfrm flipH="1" flipV="1">
              <a:off x="9445939" y="3147906"/>
              <a:ext cx="5002" cy="170683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6" name="直接箭头连接符 181">
              <a:extLst>
                <a:ext uri="{FF2B5EF4-FFF2-40B4-BE49-F238E27FC236}">
                  <a16:creationId xmlns:a16="http://schemas.microsoft.com/office/drawing/2014/main" id="{086ADB44-DAA8-9994-E8F2-0E80D15F342A}"/>
                </a:ext>
              </a:extLst>
            </p:cNvPr>
            <p:cNvCxnSpPr>
              <a:cxnSpLocks/>
              <a:stCxn id="304" idx="2"/>
            </p:cNvCxnSpPr>
            <p:nvPr/>
          </p:nvCxnSpPr>
          <p:spPr>
            <a:xfrm>
              <a:off x="9976218" y="3097235"/>
              <a:ext cx="139486" cy="147121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7" name="直接箭头连接符 182">
              <a:extLst>
                <a:ext uri="{FF2B5EF4-FFF2-40B4-BE49-F238E27FC236}">
                  <a16:creationId xmlns:a16="http://schemas.microsoft.com/office/drawing/2014/main" id="{D9D2932B-9B35-0ED2-6EF7-6B7726D7ABF0}"/>
                </a:ext>
              </a:extLst>
            </p:cNvPr>
            <p:cNvCxnSpPr>
              <a:stCxn id="300" idx="3"/>
              <a:endCxn id="301" idx="1"/>
            </p:cNvCxnSpPr>
            <p:nvPr/>
          </p:nvCxnSpPr>
          <p:spPr>
            <a:xfrm flipV="1">
              <a:off x="10369018" y="3584704"/>
              <a:ext cx="151333" cy="2896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8" name="直接箭头连接符 183">
              <a:extLst>
                <a:ext uri="{FF2B5EF4-FFF2-40B4-BE49-F238E27FC236}">
                  <a16:creationId xmlns:a16="http://schemas.microsoft.com/office/drawing/2014/main" id="{E48FE57E-E661-C2EA-639D-8A39595B9599}"/>
                </a:ext>
              </a:extLst>
            </p:cNvPr>
            <p:cNvCxnSpPr>
              <a:cxnSpLocks/>
              <a:stCxn id="301" idx="3"/>
            </p:cNvCxnSpPr>
            <p:nvPr/>
          </p:nvCxnSpPr>
          <p:spPr>
            <a:xfrm flipV="1">
              <a:off x="10904862" y="3506857"/>
              <a:ext cx="277973" cy="77847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9" name="直接箭头连接符 184">
              <a:extLst>
                <a:ext uri="{FF2B5EF4-FFF2-40B4-BE49-F238E27FC236}">
                  <a16:creationId xmlns:a16="http://schemas.microsoft.com/office/drawing/2014/main" id="{ECF5A626-905F-68F6-2E66-1162C9D332A1}"/>
                </a:ext>
              </a:extLst>
            </p:cNvPr>
            <p:cNvCxnSpPr>
              <a:cxnSpLocks/>
              <a:stCxn id="304" idx="3"/>
            </p:cNvCxnSpPr>
            <p:nvPr/>
          </p:nvCxnSpPr>
          <p:spPr>
            <a:xfrm>
              <a:off x="10712608" y="2985090"/>
              <a:ext cx="459869" cy="170941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0" name="矩形 309">
              <a:extLst>
                <a:ext uri="{FF2B5EF4-FFF2-40B4-BE49-F238E27FC236}">
                  <a16:creationId xmlns:a16="http://schemas.microsoft.com/office/drawing/2014/main" id="{414914B2-D635-B392-2320-159882E6E5E3}"/>
                </a:ext>
              </a:extLst>
            </p:cNvPr>
            <p:cNvSpPr/>
            <p:nvPr/>
          </p:nvSpPr>
          <p:spPr>
            <a:xfrm>
              <a:off x="9599724" y="4018550"/>
              <a:ext cx="877590" cy="18844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10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跨端多触点推送</a:t>
              </a:r>
            </a:p>
          </p:txBody>
        </p:sp>
        <p:sp>
          <p:nvSpPr>
            <p:cNvPr id="311" name="矩形 310">
              <a:extLst>
                <a:ext uri="{FF2B5EF4-FFF2-40B4-BE49-F238E27FC236}">
                  <a16:creationId xmlns:a16="http://schemas.microsoft.com/office/drawing/2014/main" id="{9FEB3D37-A7DA-20DB-30B3-0B6C0FBF3AFA}"/>
                </a:ext>
              </a:extLst>
            </p:cNvPr>
            <p:cNvSpPr/>
            <p:nvPr/>
          </p:nvSpPr>
          <p:spPr>
            <a:xfrm>
              <a:off x="10904779" y="4017708"/>
              <a:ext cx="736043" cy="188448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10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交互模式选择</a:t>
              </a:r>
            </a:p>
          </p:txBody>
        </p:sp>
        <p:sp>
          <p:nvSpPr>
            <p:cNvPr id="312" name="矩形 311">
              <a:extLst>
                <a:ext uri="{FF2B5EF4-FFF2-40B4-BE49-F238E27FC236}">
                  <a16:creationId xmlns:a16="http://schemas.microsoft.com/office/drawing/2014/main" id="{8E597A46-E5CD-1C17-86D3-8FABE26D23AD}"/>
                </a:ext>
              </a:extLst>
            </p:cNvPr>
            <p:cNvSpPr/>
            <p:nvPr/>
          </p:nvSpPr>
          <p:spPr>
            <a:xfrm>
              <a:off x="9029369" y="4028209"/>
              <a:ext cx="2962033" cy="1266060"/>
            </a:xfrm>
            <a:prstGeom prst="rect">
              <a:avLst/>
            </a:prstGeom>
            <a:noFill/>
            <a:ln w="6350" cap="flat">
              <a:solidFill>
                <a:srgbClr val="20963A"/>
              </a:solidFill>
              <a:prstDash val="dash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endParaRPr lang="zh-CN" altLang="en-US" sz="800" kern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endParaRPr>
            </a:p>
          </p:txBody>
        </p:sp>
        <p:cxnSp>
          <p:nvCxnSpPr>
            <p:cNvPr id="313" name="直接箭头连接符 188">
              <a:extLst>
                <a:ext uri="{FF2B5EF4-FFF2-40B4-BE49-F238E27FC236}">
                  <a16:creationId xmlns:a16="http://schemas.microsoft.com/office/drawing/2014/main" id="{D143D7CC-256A-44B3-96F6-0EE2DEC2119C}"/>
                </a:ext>
              </a:extLst>
            </p:cNvPr>
            <p:cNvCxnSpPr/>
            <p:nvPr/>
          </p:nvCxnSpPr>
          <p:spPr>
            <a:xfrm>
              <a:off x="10159982" y="3853230"/>
              <a:ext cx="202" cy="153355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4" name="直接箭头连接符 189">
              <a:extLst>
                <a:ext uri="{FF2B5EF4-FFF2-40B4-BE49-F238E27FC236}">
                  <a16:creationId xmlns:a16="http://schemas.microsoft.com/office/drawing/2014/main" id="{5D0D0535-B91B-0E79-0FD0-6DDA3920B4A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2606" y="3850691"/>
              <a:ext cx="0" cy="172675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5" name="直接箭头连接符 190">
              <a:extLst>
                <a:ext uri="{FF2B5EF4-FFF2-40B4-BE49-F238E27FC236}">
                  <a16:creationId xmlns:a16="http://schemas.microsoft.com/office/drawing/2014/main" id="{46796DF3-8DE0-8ADB-7A87-39D139B629E6}"/>
                </a:ext>
              </a:extLst>
            </p:cNvPr>
            <p:cNvCxnSpPr/>
            <p:nvPr/>
          </p:nvCxnSpPr>
          <p:spPr>
            <a:xfrm>
              <a:off x="11382148" y="3608756"/>
              <a:ext cx="202" cy="369856"/>
            </a:xfrm>
            <a:prstGeom prst="straightConnector1">
              <a:avLst/>
            </a:prstGeom>
            <a:noFill/>
            <a:ln w="12700" cap="flat">
              <a:solidFill>
                <a:srgbClr val="20963A"/>
              </a:solidFill>
              <a:prstDash val="dash"/>
              <a:miter lim="400000"/>
              <a:headEnd type="triangle"/>
              <a:tailEnd type="non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6" name="文本框 315">
              <a:extLst>
                <a:ext uri="{FF2B5EF4-FFF2-40B4-BE49-F238E27FC236}">
                  <a16:creationId xmlns:a16="http://schemas.microsoft.com/office/drawing/2014/main" id="{2A041999-38C0-A896-15AA-1120F4A2CBB0}"/>
                </a:ext>
              </a:extLst>
            </p:cNvPr>
            <p:cNvSpPr txBox="1"/>
            <p:nvPr/>
          </p:nvSpPr>
          <p:spPr>
            <a:xfrm>
              <a:off x="9721519" y="3436925"/>
              <a:ext cx="297733" cy="10818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noAutofit/>
            </a:bodyPr>
            <a:lstStyle/>
            <a:p>
              <a:pPr algn="ctr" defTabSz="411347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Arial" panose="020B0604020202020204" pitchFamily="34" charset="0"/>
                </a:rPr>
                <a:t>标注</a:t>
              </a:r>
            </a:p>
          </p:txBody>
        </p: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5447A738-6D2A-A54E-1A39-14AB959069E9}"/>
                </a:ext>
              </a:extLst>
            </p:cNvPr>
            <p:cNvSpPr/>
            <p:nvPr/>
          </p:nvSpPr>
          <p:spPr>
            <a:xfrm>
              <a:off x="9906366" y="2029858"/>
              <a:ext cx="1227970" cy="386947"/>
            </a:xfrm>
            <a:prstGeom prst="rect">
              <a:avLst/>
            </a:prstGeom>
          </p:spPr>
          <p:txBody>
            <a:bodyPr wrap="none" lIns="45564" tIns="22780" rIns="45564" bIns="22780">
              <a:spAutoFit/>
            </a:bodyPr>
            <a:lstStyle/>
            <a:p>
              <a:pPr algn="ctr" defTabSz="411347" hangingPunct="0">
                <a:defRPr/>
              </a:pPr>
              <a:r>
                <a:rPr kumimoji="1" lang="zh-CN" altLang="en-US" sz="2195" kern="0" dirty="0">
                  <a:solidFill>
                    <a:srgbClr val="2DC84D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H" pitchFamily="18" charset="-122"/>
                  <a:sym typeface="Arial" panose="020B0604020202020204" pitchFamily="34" charset="0"/>
                </a:rPr>
                <a:t>自然交互</a:t>
              </a:r>
            </a:p>
          </p:txBody>
        </p:sp>
        <p:sp>
          <p:nvSpPr>
            <p:cNvPr id="320" name="文本框 58">
              <a:extLst>
                <a:ext uri="{FF2B5EF4-FFF2-40B4-BE49-F238E27FC236}">
                  <a16:creationId xmlns:a16="http://schemas.microsoft.com/office/drawing/2014/main" id="{C15473D3-116D-6CE7-30B9-47531FD85C14}"/>
                </a:ext>
              </a:extLst>
            </p:cNvPr>
            <p:cNvSpPr txBox="1"/>
            <p:nvPr/>
          </p:nvSpPr>
          <p:spPr>
            <a:xfrm>
              <a:off x="10477487" y="5082242"/>
              <a:ext cx="486397" cy="14471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手机 </a:t>
              </a:r>
              <a:r>
                <a:rPr lang="en-US" altLang="zh-CN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AOD</a:t>
              </a:r>
              <a:endParaRPr lang="zh-CN" altLang="en-US" sz="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endParaRPr>
            </a:p>
          </p:txBody>
        </p:sp>
        <p:sp>
          <p:nvSpPr>
            <p:cNvPr id="321" name="文本框 59">
              <a:extLst>
                <a:ext uri="{FF2B5EF4-FFF2-40B4-BE49-F238E27FC236}">
                  <a16:creationId xmlns:a16="http://schemas.microsoft.com/office/drawing/2014/main" id="{DF0898C0-F2B1-09F8-7022-E6333808417D}"/>
                </a:ext>
              </a:extLst>
            </p:cNvPr>
            <p:cNvSpPr txBox="1"/>
            <p:nvPr/>
          </p:nvSpPr>
          <p:spPr>
            <a:xfrm>
              <a:off x="9156577" y="5073756"/>
              <a:ext cx="427259" cy="14471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手机 桌面</a:t>
              </a:r>
            </a:p>
          </p:txBody>
        </p:sp>
        <p:sp>
          <p:nvSpPr>
            <p:cNvPr id="322" name="文本框 60">
              <a:extLst>
                <a:ext uri="{FF2B5EF4-FFF2-40B4-BE49-F238E27FC236}">
                  <a16:creationId xmlns:a16="http://schemas.microsoft.com/office/drawing/2014/main" id="{ECE05F82-217A-A9A8-5E52-F7042421D8E0}"/>
                </a:ext>
              </a:extLst>
            </p:cNvPr>
            <p:cNvSpPr txBox="1"/>
            <p:nvPr/>
          </p:nvSpPr>
          <p:spPr>
            <a:xfrm>
              <a:off x="9627392" y="5073757"/>
              <a:ext cx="488312" cy="14471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手机 状态栏</a:t>
              </a:r>
            </a:p>
          </p:txBody>
        </p:sp>
        <p:sp>
          <p:nvSpPr>
            <p:cNvPr id="323" name="文本框 61">
              <a:extLst>
                <a:ext uri="{FF2B5EF4-FFF2-40B4-BE49-F238E27FC236}">
                  <a16:creationId xmlns:a16="http://schemas.microsoft.com/office/drawing/2014/main" id="{F566F354-8598-F41A-AC13-A29E2222D4DD}"/>
                </a:ext>
              </a:extLst>
            </p:cNvPr>
            <p:cNvSpPr txBox="1"/>
            <p:nvPr/>
          </p:nvSpPr>
          <p:spPr>
            <a:xfrm>
              <a:off x="10129308" y="5073757"/>
              <a:ext cx="363761" cy="14471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手表</a:t>
              </a:r>
            </a:p>
          </p:txBody>
        </p:sp>
        <p:sp>
          <p:nvSpPr>
            <p:cNvPr id="324" name="文本框 62">
              <a:extLst>
                <a:ext uri="{FF2B5EF4-FFF2-40B4-BE49-F238E27FC236}">
                  <a16:creationId xmlns:a16="http://schemas.microsoft.com/office/drawing/2014/main" id="{B6AE521E-4F10-FDF7-3677-7F3E9C48593A}"/>
                </a:ext>
              </a:extLst>
            </p:cNvPr>
            <p:cNvSpPr txBox="1"/>
            <p:nvPr/>
          </p:nvSpPr>
          <p:spPr>
            <a:xfrm>
              <a:off x="11001065" y="4996049"/>
              <a:ext cx="508991" cy="23583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耳机</a:t>
              </a:r>
              <a:endParaRPr lang="en-US" altLang="zh-CN" sz="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endParaRPr>
            </a:p>
            <a:p>
              <a:pPr algn="ctr" defTabSz="411718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（语音模态）</a:t>
              </a:r>
            </a:p>
          </p:txBody>
        </p:sp>
        <p:sp>
          <p:nvSpPr>
            <p:cNvPr id="325" name="文本框 63">
              <a:extLst>
                <a:ext uri="{FF2B5EF4-FFF2-40B4-BE49-F238E27FC236}">
                  <a16:creationId xmlns:a16="http://schemas.microsoft.com/office/drawing/2014/main" id="{696E3616-FA4F-8832-9349-AD6EFA17AC9E}"/>
                </a:ext>
              </a:extLst>
            </p:cNvPr>
            <p:cNvSpPr txBox="1"/>
            <p:nvPr/>
          </p:nvSpPr>
          <p:spPr>
            <a:xfrm>
              <a:off x="11415075" y="4976533"/>
              <a:ext cx="672325" cy="33094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335" tIns="25335" rIns="25335" bIns="25335" numCol="1" spcCol="38100" rtlCol="0" anchor="ctr">
              <a:spAutoFit/>
            </a:bodyPr>
            <a:lstStyle/>
            <a:p>
              <a:pPr algn="ctr" defTabSz="411718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车机</a:t>
              </a:r>
              <a:endParaRPr lang="en-US" altLang="zh-CN" sz="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endParaRPr>
            </a:p>
            <a:p>
              <a:pPr algn="ctr" defTabSz="411718" hangingPunct="0">
                <a:defRPr/>
              </a:pP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（同时支持触控、</a:t>
              </a:r>
              <a:r>
                <a:rPr lang="en-US" altLang="zh-CN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VGUI</a:t>
              </a:r>
              <a:r>
                <a:rPr lang="zh-CN" altLang="en-US" sz="600" kern="0" dirty="0">
                  <a:solidFill>
                    <a:srgbClr val="000000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L" pitchFamily="18" charset="-122"/>
                  <a:sym typeface="Helvetica Neue"/>
                </a:rPr>
                <a:t>模态）</a:t>
              </a:r>
            </a:p>
          </p:txBody>
        </p:sp>
        <p:pic>
          <p:nvPicPr>
            <p:cNvPr id="326" name="图片 325">
              <a:extLst>
                <a:ext uri="{FF2B5EF4-FFF2-40B4-BE49-F238E27FC236}">
                  <a16:creationId xmlns:a16="http://schemas.microsoft.com/office/drawing/2014/main" id="{C1596495-482F-C9DD-7127-E42BBF7D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4489" y="4294469"/>
              <a:ext cx="2731926" cy="703437"/>
            </a:xfrm>
            <a:prstGeom prst="rect">
              <a:avLst/>
            </a:prstGeom>
          </p:spPr>
        </p:pic>
      </p:grpSp>
      <p:sp>
        <p:nvSpPr>
          <p:cNvPr id="125" name="矩形 124">
            <a:extLst>
              <a:ext uri="{FF2B5EF4-FFF2-40B4-BE49-F238E27FC236}">
                <a16:creationId xmlns:a16="http://schemas.microsoft.com/office/drawing/2014/main" id="{3783F3AC-53A9-4C9C-86CB-47C30EBB9F63}"/>
              </a:ext>
            </a:extLst>
          </p:cNvPr>
          <p:cNvSpPr/>
          <p:nvPr/>
        </p:nvSpPr>
        <p:spPr>
          <a:xfrm>
            <a:off x="7604801" y="5002117"/>
            <a:ext cx="3158089" cy="10132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814" tIns="0" rIns="53814" bIns="0" numCol="1" spcCol="38064" rtlCol="0" anchor="ctr">
            <a:noAutofit/>
          </a:bodyPr>
          <a:lstStyle/>
          <a:p>
            <a:pPr algn="ctr" defTabSz="411347" hangingPunct="0">
              <a:lnSpc>
                <a:spcPct val="150000"/>
              </a:lnSpc>
              <a:defRPr/>
            </a:pPr>
            <a:r>
              <a:rPr lang="zh-CN" altLang="en-US" sz="10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对信息类型与内容进行分层分级管理，</a:t>
            </a:r>
            <a:endParaRPr lang="en-US" altLang="zh-CN" sz="10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 Medium"/>
            </a:endParaRPr>
          </a:p>
          <a:p>
            <a:pPr algn="ctr" defTabSz="411347" hangingPunct="0">
              <a:lnSpc>
                <a:spcPct val="150000"/>
              </a:lnSpc>
              <a:defRPr/>
            </a:pPr>
            <a:r>
              <a:rPr lang="zh-CN" altLang="en-US" sz="10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 Medium"/>
              </a:rPr>
              <a:t>基于用户场景选择最佳触点与交互模式</a:t>
            </a:r>
            <a:endParaRPr lang="en-US" altLang="zh-CN" sz="10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 Medium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434203BD-C82C-4BC6-A61D-98C8EA811042}"/>
              </a:ext>
            </a:extLst>
          </p:cNvPr>
          <p:cNvSpPr/>
          <p:nvPr/>
        </p:nvSpPr>
        <p:spPr bwMode="auto">
          <a:xfrm>
            <a:off x="687571" y="2347672"/>
            <a:ext cx="3217122" cy="48398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50" b="1"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C2B4B78D-096C-4738-817F-D2A29B6BA4C7}"/>
              </a:ext>
            </a:extLst>
          </p:cNvPr>
          <p:cNvSpPr/>
          <p:nvPr/>
        </p:nvSpPr>
        <p:spPr bwMode="auto">
          <a:xfrm>
            <a:off x="7559999" y="2342527"/>
            <a:ext cx="3217122" cy="48398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50" b="1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ADB44901-F85D-4516-A17D-5897BDAA25C4}"/>
              </a:ext>
            </a:extLst>
          </p:cNvPr>
          <p:cNvSpPr/>
          <p:nvPr/>
        </p:nvSpPr>
        <p:spPr bwMode="auto">
          <a:xfrm>
            <a:off x="4174035" y="2349709"/>
            <a:ext cx="3217122" cy="48398"/>
          </a:xfrm>
          <a:prstGeom prst="rect">
            <a:avLst/>
          </a:prstGeom>
          <a:solidFill>
            <a:srgbClr val="00925F"/>
          </a:solidFill>
          <a:ln w="952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50" b="1"/>
          </a:p>
        </p:txBody>
      </p:sp>
      <p:sp>
        <p:nvSpPr>
          <p:cNvPr id="134" name="直接连接符 22">
            <a:extLst>
              <a:ext uri="{FF2B5EF4-FFF2-40B4-BE49-F238E27FC236}">
                <a16:creationId xmlns:a16="http://schemas.microsoft.com/office/drawing/2014/main" id="{60473DF1-1FEC-44D6-B155-5951A0262F2F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35" name="标题 1">
            <a:extLst>
              <a:ext uri="{FF2B5EF4-FFF2-40B4-BE49-F238E27FC236}">
                <a16:creationId xmlns:a16="http://schemas.microsoft.com/office/drawing/2014/main" id="{DDDC9411-3031-4430-966C-97EC7DECD51E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泛在服务系统的愿景：</a:t>
            </a:r>
            <a:r>
              <a:rPr lang="zh-CN" altLang="en-US" sz="14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让服务更懂人，在合适的时间，选择合适的入口，以自然的方式触达用户</a:t>
            </a:r>
            <a:endParaRPr lang="en-US" altLang="zh-CN" sz="1900" b="1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370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">
            <a:extLst>
              <a:ext uri="{FF2B5EF4-FFF2-40B4-BE49-F238E27FC236}">
                <a16:creationId xmlns:a16="http://schemas.microsoft.com/office/drawing/2014/main" id="{3948F953-92A0-49C3-907E-43E8107A170C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859237" y="1371336"/>
            <a:ext cx="3422817" cy="4789767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7932E8BE-AB45-EBCC-7E47-AC619BD20608}"/>
              </a:ext>
            </a:extLst>
          </p:cNvPr>
          <p:cNvSpPr/>
          <p:nvPr/>
        </p:nvSpPr>
        <p:spPr>
          <a:xfrm>
            <a:off x="4566158" y="4722400"/>
            <a:ext cx="6136907" cy="1438703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6498185-1518-1B8B-84B2-E34F5A242B7C}"/>
              </a:ext>
            </a:extLst>
          </p:cNvPr>
          <p:cNvSpPr/>
          <p:nvPr/>
        </p:nvSpPr>
        <p:spPr>
          <a:xfrm>
            <a:off x="4735156" y="1989511"/>
            <a:ext cx="5984286" cy="2283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2114">
              <a:lnSpc>
                <a:spcPct val="150000"/>
              </a:lnSpc>
              <a:defRPr/>
            </a:pPr>
            <a:r>
              <a:rPr lang="en-US" altLang="zh-CN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1</a:t>
            </a: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）潘塔纳尔系统和其他</a:t>
            </a:r>
            <a:r>
              <a:rPr lang="en-US" altLang="zh-CN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OS</a:t>
            </a: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的关系？</a:t>
            </a:r>
            <a:endParaRPr lang="en-US" altLang="zh-CN" sz="1200" kern="1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  <a:p>
            <a:pPr algn="just" defTabSz="912114">
              <a:lnSpc>
                <a:spcPct val="150000"/>
              </a:lnSpc>
              <a:defRPr/>
            </a:pP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潘塔纳尔系统的定位是</a:t>
            </a:r>
            <a:r>
              <a:rPr lang="zh-CN" altLang="en-US" sz="1200" kern="1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中间件系统</a:t>
            </a: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，可以跨不同操作系统，不同设备。</a:t>
            </a:r>
            <a:endParaRPr lang="en-US" altLang="zh-CN" sz="1200" kern="1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  <a:p>
            <a:pPr algn="just" defTabSz="912114">
              <a:lnSpc>
                <a:spcPct val="150000"/>
              </a:lnSpc>
              <a:defRPr/>
            </a:pPr>
            <a:endParaRPr lang="en-US" altLang="zh-CN" sz="1200" kern="1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  <a:p>
            <a:pPr algn="just" defTabSz="912114">
              <a:lnSpc>
                <a:spcPct val="150000"/>
              </a:lnSpc>
              <a:defRPr/>
            </a:pPr>
            <a:r>
              <a:rPr lang="en-US" altLang="zh-CN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2</a:t>
            </a: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）泛在服务系统和潘塔纳尔系统的关系？</a:t>
            </a:r>
            <a:endParaRPr lang="en-US" altLang="zh-CN" sz="1200" kern="1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  <a:p>
            <a:pPr algn="just" defTabSz="912114">
              <a:lnSpc>
                <a:spcPct val="150000"/>
              </a:lnSpc>
              <a:defRPr/>
            </a:pP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泛在服务系统是潘塔纳尔系统的</a:t>
            </a:r>
            <a:r>
              <a:rPr lang="zh-CN" altLang="en-US" sz="1200" kern="1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一部分</a:t>
            </a: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，提供应用的开发、发现、运行等能力。</a:t>
            </a:r>
            <a:endParaRPr lang="en-US" altLang="zh-CN" sz="1200" kern="1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just" defTabSz="912114">
              <a:lnSpc>
                <a:spcPct val="150000"/>
              </a:lnSpc>
              <a:defRPr/>
            </a:pPr>
            <a:endParaRPr lang="en-US" altLang="zh-CN" sz="1200" kern="1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  <a:p>
            <a:pPr algn="just" defTabSz="912114">
              <a:lnSpc>
                <a:spcPct val="150000"/>
              </a:lnSpc>
              <a:defRPr/>
            </a:pPr>
            <a:r>
              <a:rPr lang="en-US" altLang="zh-CN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3</a:t>
            </a: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）泛在服务和泛在服务系统的关系？</a:t>
            </a:r>
            <a:endParaRPr lang="en-US" altLang="zh-CN" sz="1200" kern="10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</a:endParaRPr>
          </a:p>
          <a:p>
            <a:pPr defTabSz="912114">
              <a:lnSpc>
                <a:spcPct val="150000"/>
              </a:lnSpc>
              <a:defRPr/>
            </a:pP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泛在服务是运行在泛在服务系统中的</a:t>
            </a:r>
            <a:r>
              <a:rPr lang="zh-CN" altLang="en-US" sz="1200" kern="100" dirty="0">
                <a:solidFill>
                  <a:srgbClr val="FF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应用</a:t>
            </a:r>
            <a:r>
              <a:rPr lang="zh-CN" altLang="en-US" sz="1200" kern="10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，具备下述的四个特征。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5AAF2EBF-8BD5-3ED2-BF17-BAA8F6C12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895" y="4864790"/>
            <a:ext cx="5601433" cy="115472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9C6BA79-AADE-5DA9-1B95-67ECCB996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28" r="66831"/>
          <a:stretch/>
        </p:blipFill>
        <p:spPr>
          <a:xfrm>
            <a:off x="843769" y="2058541"/>
            <a:ext cx="3301875" cy="4025282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DA862E20-86BF-6CE5-4FDC-069901E865FE}"/>
              </a:ext>
            </a:extLst>
          </p:cNvPr>
          <p:cNvSpPr/>
          <p:nvPr/>
        </p:nvSpPr>
        <p:spPr>
          <a:xfrm>
            <a:off x="652648" y="2058542"/>
            <a:ext cx="3814782" cy="214576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srgbClr val="FF0000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47C2D57-5144-D79A-6300-024364BD60A1}"/>
              </a:ext>
            </a:extLst>
          </p:cNvPr>
          <p:cNvSpPr txBox="1"/>
          <p:nvPr/>
        </p:nvSpPr>
        <p:spPr>
          <a:xfrm>
            <a:off x="783298" y="1482115"/>
            <a:ext cx="3422816" cy="470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defRPr/>
            </a:pPr>
            <a:r>
              <a:rPr lang="zh-CN" altLang="en-US" kern="100" dirty="0">
                <a:solidFill>
                  <a:srgbClr val="00000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潘塔纳尔系统</a:t>
            </a:r>
            <a:r>
              <a:rPr lang="en-US" altLang="zh-CN" kern="100" dirty="0">
                <a:solidFill>
                  <a:srgbClr val="00000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0</a:t>
            </a:r>
            <a:r>
              <a:rPr lang="zh-CN" altLang="en-US" kern="100" dirty="0">
                <a:solidFill>
                  <a:srgbClr val="000000"/>
                </a:solidFill>
                <a:latin typeface="OPPOSans L" pitchFamily="18" charset="-122"/>
                <a:ea typeface="OPPOSans L" pitchFamily="18" charset="-122"/>
                <a:cs typeface="OPPOSans L" pitchFamily="18" charset="-122"/>
              </a:rPr>
              <a:t>层框架</a:t>
            </a:r>
            <a:endParaRPr lang="en-US" altLang="zh-CN" kern="100" dirty="0">
              <a:solidFill>
                <a:srgbClr val="000000"/>
              </a:solidFill>
              <a:latin typeface="OPPOSans L" pitchFamily="18" charset="-122"/>
              <a:ea typeface="OPPOSans L" pitchFamily="18" charset="-122"/>
              <a:cs typeface="OPPOSans L" pitchFamily="18" charset="-122"/>
            </a:endParaRPr>
          </a:p>
        </p:txBody>
      </p:sp>
      <p:sp>
        <p:nvSpPr>
          <p:cNvPr id="19" name="直接连接符 22">
            <a:extLst>
              <a:ext uri="{FF2B5EF4-FFF2-40B4-BE49-F238E27FC236}">
                <a16:creationId xmlns:a16="http://schemas.microsoft.com/office/drawing/2014/main" id="{98A0EF6C-8DE9-4D71-8AE0-DA7D93329DB6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75D2CBCF-B57C-4854-8611-2575E1F84B82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泛在服务系统的定位</a:t>
            </a:r>
          </a:p>
        </p:txBody>
      </p:sp>
    </p:spTree>
    <p:extLst>
      <p:ext uri="{BB962C8B-B14F-4D97-AF65-F5344CB8AC3E}">
        <p14:creationId xmlns:p14="http://schemas.microsoft.com/office/powerpoint/2010/main" val="334826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1">
            <a:extLst>
              <a:ext uri="{FF2B5EF4-FFF2-40B4-BE49-F238E27FC236}">
                <a16:creationId xmlns:a16="http://schemas.microsoft.com/office/drawing/2014/main" id="{9DF8E9AC-F195-46D0-9100-F8579A66DB0D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961D1860-8E1B-A9ED-AAEE-5BC0116B9BF5}"/>
              </a:ext>
            </a:extLst>
          </p:cNvPr>
          <p:cNvSpPr/>
          <p:nvPr/>
        </p:nvSpPr>
        <p:spPr>
          <a:xfrm>
            <a:off x="696120" y="1438607"/>
            <a:ext cx="2630611" cy="4749326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596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2657DC4-A441-8D7A-00B9-C0397B9B4050}"/>
              </a:ext>
            </a:extLst>
          </p:cNvPr>
          <p:cNvSpPr txBox="1">
            <a:spLocks/>
          </p:cNvSpPr>
          <p:nvPr/>
        </p:nvSpPr>
        <p:spPr>
          <a:xfrm>
            <a:off x="2915287" y="1438607"/>
            <a:ext cx="4710053" cy="5354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114">
              <a:defRPr/>
            </a:pPr>
            <a:endParaRPr lang="zh-CN" altLang="en-US" sz="2800" b="1" dirty="0">
              <a:solidFill>
                <a:srgbClr val="05593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6450C5E-10C7-BBEE-3C7D-C18407619254}"/>
              </a:ext>
            </a:extLst>
          </p:cNvPr>
          <p:cNvSpPr txBox="1"/>
          <p:nvPr/>
        </p:nvSpPr>
        <p:spPr>
          <a:xfrm>
            <a:off x="710108" y="2065491"/>
            <a:ext cx="2614716" cy="2837828"/>
          </a:xfrm>
          <a:prstGeom prst="rect">
            <a:avLst/>
          </a:prstGeom>
          <a:ln w="25400">
            <a:miter lim="400000"/>
          </a:ln>
        </p:spPr>
        <p:txBody>
          <a:bodyPr wrap="square" tIns="45720" bIns="4572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90000"/>
              </a:lnSpc>
              <a:defRPr sz="6000">
                <a:latin typeface="OPPOSans-S-M"/>
                <a:ea typeface="OPPOSans-S-M"/>
                <a:cs typeface="OPPOSans-S-M"/>
              </a:defRPr>
            </a:lvl1pPr>
          </a:lstStyle>
          <a:p>
            <a:pPr hangingPunct="0">
              <a:lnSpc>
                <a:spcPct val="150000"/>
              </a:lnSpc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Arial" panose="020B0604020202020204" pitchFamily="34" charset="0"/>
              </a:rPr>
              <a:t>服务接入：</a:t>
            </a: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Arial" panose="020B0604020202020204" pitchFamily="34" charset="0"/>
            </a:endParaRP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开发者</a:t>
            </a:r>
            <a:r>
              <a:rPr lang="en-US" altLang="zh-CN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IDE</a:t>
            </a: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 </a:t>
            </a:r>
            <a:r>
              <a:rPr lang="en-US" altLang="zh-CN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| </a:t>
            </a: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搭建平台 </a:t>
            </a:r>
            <a:r>
              <a:rPr lang="en-US" altLang="zh-CN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| </a:t>
            </a: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编排工具</a:t>
            </a: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Arial" panose="020B0604020202020204" pitchFamily="34" charset="0"/>
            </a:endParaRP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丰富</a:t>
            </a:r>
            <a:r>
              <a:rPr lang="en-US" altLang="zh-CN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API</a:t>
            </a: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传统应用服务接入（功能受限）</a:t>
            </a: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Arial" panose="020B0604020202020204" pitchFamily="34" charset="0"/>
            </a:endParaRPr>
          </a:p>
          <a:p>
            <a:pPr hangingPunct="0">
              <a:lnSpc>
                <a:spcPct val="150000"/>
              </a:lnSpc>
              <a:defRPr/>
            </a:pP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Arial" panose="020B0604020202020204" pitchFamily="34" charset="0"/>
            </a:endParaRPr>
          </a:p>
          <a:p>
            <a:pPr hangingPunct="0">
              <a:lnSpc>
                <a:spcPct val="150000"/>
              </a:lnSpc>
              <a:defRPr/>
            </a:pP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Arial" panose="020B0604020202020204" pitchFamily="34" charset="0"/>
            </a:endParaRPr>
          </a:p>
          <a:p>
            <a:pPr hangingPunct="0">
              <a:lnSpc>
                <a:spcPct val="150000"/>
              </a:lnSpc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Arial" panose="020B0604020202020204" pitchFamily="34" charset="0"/>
              </a:rPr>
              <a:t>端云服务治理：</a:t>
            </a: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Arial" panose="020B0604020202020204" pitchFamily="34" charset="0"/>
            </a:endParaRP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服务库</a:t>
            </a: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Arial" panose="020B0604020202020204" pitchFamily="34" charset="0"/>
            </a:endParaRP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注册 </a:t>
            </a:r>
            <a:r>
              <a:rPr lang="en-US" altLang="zh-CN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| </a:t>
            </a: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发现 </a:t>
            </a:r>
            <a:r>
              <a:rPr lang="en-US" altLang="zh-CN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| </a:t>
            </a: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管理</a:t>
            </a: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Arial" panose="020B0604020202020204" pitchFamily="34" charset="0"/>
            </a:endParaRPr>
          </a:p>
          <a:p>
            <a:pPr marL="228600" indent="-22860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Arial" panose="020B0604020202020204" pitchFamily="34" charset="0"/>
              </a:rPr>
              <a:t>端云一体的运行引擎</a:t>
            </a:r>
            <a:endParaRPr lang="en-US" altLang="zh-CN" sz="1200" kern="0" dirty="0">
              <a:solidFill>
                <a:prstClr val="black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Arial" panose="020B0604020202020204" pitchFamily="34" charset="0"/>
            </a:endParaRPr>
          </a:p>
        </p:txBody>
      </p:sp>
      <p:sp>
        <p:nvSpPr>
          <p:cNvPr id="73" name="圆角矩形">
            <a:extLst>
              <a:ext uri="{FF2B5EF4-FFF2-40B4-BE49-F238E27FC236}">
                <a16:creationId xmlns:a16="http://schemas.microsoft.com/office/drawing/2014/main" id="{49FEE049-AC9F-64F7-3CA7-CBAED8140529}"/>
              </a:ext>
            </a:extLst>
          </p:cNvPr>
          <p:cNvSpPr/>
          <p:nvPr/>
        </p:nvSpPr>
        <p:spPr>
          <a:xfrm>
            <a:off x="3938209" y="3435231"/>
            <a:ext cx="2474267" cy="1303310"/>
          </a:xfrm>
          <a:prstGeom prst="roundRect">
            <a:avLst>
              <a:gd name="adj" fmla="val 590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19" name="直线连接符 102">
            <a:extLst>
              <a:ext uri="{FF2B5EF4-FFF2-40B4-BE49-F238E27FC236}">
                <a16:creationId xmlns:a16="http://schemas.microsoft.com/office/drawing/2014/main" id="{93E81291-ACA4-F285-E62A-A32AB5BCE7AD}"/>
              </a:ext>
            </a:extLst>
          </p:cNvPr>
          <p:cNvSpPr/>
          <p:nvPr/>
        </p:nvSpPr>
        <p:spPr>
          <a:xfrm>
            <a:off x="6705069" y="3289174"/>
            <a:ext cx="0" cy="2478850"/>
          </a:xfrm>
          <a:prstGeom prst="line">
            <a:avLst/>
          </a:prstGeom>
          <a:ln w="12700">
            <a:solidFill>
              <a:srgbClr val="54BA77"/>
            </a:solidFill>
            <a:custDash>
              <a:ds d="600000" sp="600000"/>
            </a:custDash>
            <a:miter lim="400000"/>
          </a:ln>
        </p:spPr>
        <p:txBody>
          <a:bodyPr tIns="45720" bIns="45720"/>
          <a:lstStyle/>
          <a:p>
            <a:pPr hangingPunct="0">
              <a:defRPr/>
            </a:pPr>
            <a:endParaRPr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0" name="文本框 188">
            <a:extLst>
              <a:ext uri="{FF2B5EF4-FFF2-40B4-BE49-F238E27FC236}">
                <a16:creationId xmlns:a16="http://schemas.microsoft.com/office/drawing/2014/main" id="{6937FD36-4C80-CF9C-6689-3C3D491082B1}"/>
              </a:ext>
            </a:extLst>
          </p:cNvPr>
          <p:cNvSpPr txBox="1"/>
          <p:nvPr/>
        </p:nvSpPr>
        <p:spPr>
          <a:xfrm>
            <a:off x="6437101" y="4168408"/>
            <a:ext cx="414981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8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本地注册</a:t>
            </a:r>
            <a:endParaRPr sz="8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1" name="圆角矩形">
            <a:extLst>
              <a:ext uri="{FF2B5EF4-FFF2-40B4-BE49-F238E27FC236}">
                <a16:creationId xmlns:a16="http://schemas.microsoft.com/office/drawing/2014/main" id="{6C55CA2D-FC46-0EA2-C3E5-DF7947623606}"/>
              </a:ext>
            </a:extLst>
          </p:cNvPr>
          <p:cNvSpPr/>
          <p:nvPr/>
        </p:nvSpPr>
        <p:spPr>
          <a:xfrm>
            <a:off x="10169661" y="3693282"/>
            <a:ext cx="549030" cy="2059244"/>
          </a:xfrm>
          <a:prstGeom prst="roundRect">
            <a:avLst>
              <a:gd name="adj" fmla="val 9253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2" name="圆角矩形">
            <a:extLst>
              <a:ext uri="{FF2B5EF4-FFF2-40B4-BE49-F238E27FC236}">
                <a16:creationId xmlns:a16="http://schemas.microsoft.com/office/drawing/2014/main" id="{3DAF1175-C397-6689-50E7-7DC939A180E1}"/>
              </a:ext>
            </a:extLst>
          </p:cNvPr>
          <p:cNvSpPr/>
          <p:nvPr/>
        </p:nvSpPr>
        <p:spPr>
          <a:xfrm>
            <a:off x="3938208" y="2064876"/>
            <a:ext cx="2474266" cy="830349"/>
          </a:xfrm>
          <a:prstGeom prst="roundRect">
            <a:avLst>
              <a:gd name="adj" fmla="val 61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tIns="45720" bIns="45720"/>
          <a:lstStyle/>
          <a:p>
            <a:pPr algn="ctr" defTabSz="771525" hangingPunct="0">
              <a:defRPr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3" name="圆角矩形">
            <a:extLst>
              <a:ext uri="{FF2B5EF4-FFF2-40B4-BE49-F238E27FC236}">
                <a16:creationId xmlns:a16="http://schemas.microsoft.com/office/drawing/2014/main" id="{9ACBC80E-193E-CD68-FDC4-D98F2C1FE9EE}"/>
              </a:ext>
            </a:extLst>
          </p:cNvPr>
          <p:cNvSpPr/>
          <p:nvPr/>
        </p:nvSpPr>
        <p:spPr>
          <a:xfrm>
            <a:off x="6870836" y="2064876"/>
            <a:ext cx="3831290" cy="830349"/>
          </a:xfrm>
          <a:prstGeom prst="roundRect">
            <a:avLst>
              <a:gd name="adj" fmla="val 61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 dirty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4" name="圆角矩形">
            <a:extLst>
              <a:ext uri="{FF2B5EF4-FFF2-40B4-BE49-F238E27FC236}">
                <a16:creationId xmlns:a16="http://schemas.microsoft.com/office/drawing/2014/main" id="{A83CC8F6-9A0C-7AD5-BA65-B4A029F4D9DE}"/>
              </a:ext>
            </a:extLst>
          </p:cNvPr>
          <p:cNvSpPr/>
          <p:nvPr/>
        </p:nvSpPr>
        <p:spPr>
          <a:xfrm>
            <a:off x="6870837" y="3531670"/>
            <a:ext cx="2305580" cy="2236354"/>
          </a:xfrm>
          <a:prstGeom prst="roundRect">
            <a:avLst>
              <a:gd name="adj" fmla="val 611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5" name="圆角矩形">
            <a:extLst>
              <a:ext uri="{FF2B5EF4-FFF2-40B4-BE49-F238E27FC236}">
                <a16:creationId xmlns:a16="http://schemas.microsoft.com/office/drawing/2014/main" id="{E46140D2-53B2-03AD-6641-3FB0FE740403}"/>
              </a:ext>
            </a:extLst>
          </p:cNvPr>
          <p:cNvSpPr/>
          <p:nvPr/>
        </p:nvSpPr>
        <p:spPr>
          <a:xfrm>
            <a:off x="9553654" y="3702979"/>
            <a:ext cx="549030" cy="2059244"/>
          </a:xfrm>
          <a:prstGeom prst="roundRect">
            <a:avLst>
              <a:gd name="adj" fmla="val 9253"/>
            </a:avLst>
          </a:prstGeom>
          <a:solidFill>
            <a:srgbClr val="00BC70"/>
          </a:solidFill>
          <a:ln w="12700">
            <a:solidFill>
              <a:srgbClr val="535353"/>
            </a:solidFill>
          </a:ln>
        </p:spPr>
        <p:txBody>
          <a:bodyPr tIns="45720" bIns="45720" anchor="ctr"/>
          <a:lstStyle/>
          <a:p>
            <a:pPr algn="ctr" hangingPunct="0">
              <a:defRPr/>
            </a:pPr>
            <a:endParaRPr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6" name="圆角矩形">
            <a:extLst>
              <a:ext uri="{FF2B5EF4-FFF2-40B4-BE49-F238E27FC236}">
                <a16:creationId xmlns:a16="http://schemas.microsoft.com/office/drawing/2014/main" id="{16349EB8-871C-573E-F6B7-58AE01068BB0}"/>
              </a:ext>
            </a:extLst>
          </p:cNvPr>
          <p:cNvSpPr/>
          <p:nvPr/>
        </p:nvSpPr>
        <p:spPr>
          <a:xfrm>
            <a:off x="4042535" y="3693282"/>
            <a:ext cx="444501" cy="982088"/>
          </a:xfrm>
          <a:prstGeom prst="roundRect">
            <a:avLst>
              <a:gd name="adj" fmla="val 11429"/>
            </a:avLst>
          </a:prstGeom>
          <a:solidFill>
            <a:srgbClr val="00BC70"/>
          </a:solidFill>
          <a:ln w="12700">
            <a:solidFill>
              <a:srgbClr val="535353"/>
            </a:solidFill>
          </a:ln>
        </p:spPr>
        <p:txBody>
          <a:bodyPr tIns="45720" bIns="45720" anchor="ctr"/>
          <a:lstStyle/>
          <a:p>
            <a:pPr algn="ctr" hangingPunct="0">
              <a:defRPr/>
            </a:pPr>
            <a:endParaRPr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7" name="UPK">
            <a:extLst>
              <a:ext uri="{FF2B5EF4-FFF2-40B4-BE49-F238E27FC236}">
                <a16:creationId xmlns:a16="http://schemas.microsoft.com/office/drawing/2014/main" id="{4BC31C60-102D-D43F-84E8-5F1016F2C55E}"/>
              </a:ext>
            </a:extLst>
          </p:cNvPr>
          <p:cNvSpPr txBox="1"/>
          <p:nvPr/>
        </p:nvSpPr>
        <p:spPr>
          <a:xfrm>
            <a:off x="4035587" y="4051944"/>
            <a:ext cx="49597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>
                <a:solidFill>
                  <a:srgbClr val="FFFFFF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UPK</a:t>
            </a:r>
          </a:p>
        </p:txBody>
      </p:sp>
      <p:sp>
        <p:nvSpPr>
          <p:cNvPr id="28" name="直线连接符 33">
            <a:extLst>
              <a:ext uri="{FF2B5EF4-FFF2-40B4-BE49-F238E27FC236}">
                <a16:creationId xmlns:a16="http://schemas.microsoft.com/office/drawing/2014/main" id="{427C90BF-51EB-8DE6-E0DC-B0BDC4479873}"/>
              </a:ext>
            </a:extLst>
          </p:cNvPr>
          <p:cNvSpPr/>
          <p:nvPr/>
        </p:nvSpPr>
        <p:spPr>
          <a:xfrm>
            <a:off x="3391463" y="3289174"/>
            <a:ext cx="7392333" cy="1"/>
          </a:xfrm>
          <a:prstGeom prst="line">
            <a:avLst/>
          </a:prstGeom>
          <a:ln w="12700">
            <a:solidFill>
              <a:srgbClr val="54BA77"/>
            </a:solidFill>
            <a:custDash>
              <a:ds d="600000" sp="600000"/>
            </a:custDash>
            <a:miter lim="400000"/>
          </a:ln>
        </p:spPr>
        <p:txBody>
          <a:bodyPr tIns="45720" bIns="45720"/>
          <a:lstStyle/>
          <a:p>
            <a:pPr hangingPunct="0">
              <a:defRPr/>
            </a:pPr>
            <a:endParaRPr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29" name="服务信息">
            <a:extLst>
              <a:ext uri="{FF2B5EF4-FFF2-40B4-BE49-F238E27FC236}">
                <a16:creationId xmlns:a16="http://schemas.microsoft.com/office/drawing/2014/main" id="{87EAA2D4-442C-BC46-317D-445EC1BE3E76}"/>
              </a:ext>
            </a:extLst>
          </p:cNvPr>
          <p:cNvSpPr txBox="1"/>
          <p:nvPr/>
        </p:nvSpPr>
        <p:spPr>
          <a:xfrm>
            <a:off x="4291185" y="2556308"/>
            <a:ext cx="697626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服务信息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30" name="文本框 136">
            <a:extLst>
              <a:ext uri="{FF2B5EF4-FFF2-40B4-BE49-F238E27FC236}">
                <a16:creationId xmlns:a16="http://schemas.microsoft.com/office/drawing/2014/main" id="{650876A6-C2DB-C5CC-8BD2-BCE2790BE551}"/>
              </a:ext>
            </a:extLst>
          </p:cNvPr>
          <p:cNvSpPr txBox="1"/>
          <p:nvPr/>
        </p:nvSpPr>
        <p:spPr>
          <a:xfrm>
            <a:off x="3299647" y="2991429"/>
            <a:ext cx="56556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云侧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31" name="文本框 137">
            <a:extLst>
              <a:ext uri="{FF2B5EF4-FFF2-40B4-BE49-F238E27FC236}">
                <a16:creationId xmlns:a16="http://schemas.microsoft.com/office/drawing/2014/main" id="{6807BF80-1BB4-9E08-DEE8-5A7BFBF5D0DE}"/>
              </a:ext>
            </a:extLst>
          </p:cNvPr>
          <p:cNvSpPr txBox="1"/>
          <p:nvPr/>
        </p:nvSpPr>
        <p:spPr>
          <a:xfrm>
            <a:off x="3295069" y="3359460"/>
            <a:ext cx="56556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端侧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32" name="服务包">
            <a:extLst>
              <a:ext uri="{FF2B5EF4-FFF2-40B4-BE49-F238E27FC236}">
                <a16:creationId xmlns:a16="http://schemas.microsoft.com/office/drawing/2014/main" id="{8226C811-F418-A6C2-ECA7-EDCDB5CDDBC3}"/>
              </a:ext>
            </a:extLst>
          </p:cNvPr>
          <p:cNvSpPr txBox="1"/>
          <p:nvPr/>
        </p:nvSpPr>
        <p:spPr>
          <a:xfrm>
            <a:off x="5341945" y="2556683"/>
            <a:ext cx="61744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服务包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33" name="APK">
            <a:extLst>
              <a:ext uri="{FF2B5EF4-FFF2-40B4-BE49-F238E27FC236}">
                <a16:creationId xmlns:a16="http://schemas.microsoft.com/office/drawing/2014/main" id="{FF5A07DA-D956-19A7-F5F4-D2662FC90E64}"/>
              </a:ext>
            </a:extLst>
          </p:cNvPr>
          <p:cNvSpPr txBox="1"/>
          <p:nvPr/>
        </p:nvSpPr>
        <p:spPr>
          <a:xfrm>
            <a:off x="5306042" y="4048650"/>
            <a:ext cx="47996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APK</a:t>
            </a:r>
          </a:p>
        </p:txBody>
      </p:sp>
      <p:sp>
        <p:nvSpPr>
          <p:cNvPr id="34" name="EXE">
            <a:extLst>
              <a:ext uri="{FF2B5EF4-FFF2-40B4-BE49-F238E27FC236}">
                <a16:creationId xmlns:a16="http://schemas.microsoft.com/office/drawing/2014/main" id="{4B09F04D-2859-E2FE-6694-E7B5F0A881C4}"/>
              </a:ext>
            </a:extLst>
          </p:cNvPr>
          <p:cNvSpPr txBox="1"/>
          <p:nvPr/>
        </p:nvSpPr>
        <p:spPr>
          <a:xfrm>
            <a:off x="4714900" y="4048650"/>
            <a:ext cx="440811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EXE</a:t>
            </a:r>
          </a:p>
        </p:txBody>
      </p:sp>
      <p:sp>
        <p:nvSpPr>
          <p:cNvPr id="35" name="多模…">
            <a:extLst>
              <a:ext uri="{FF2B5EF4-FFF2-40B4-BE49-F238E27FC236}">
                <a16:creationId xmlns:a16="http://schemas.microsoft.com/office/drawing/2014/main" id="{8DA65E35-C865-82A4-D4F8-82325954C3E1}"/>
              </a:ext>
            </a:extLst>
          </p:cNvPr>
          <p:cNvSpPr txBox="1"/>
          <p:nvPr/>
        </p:nvSpPr>
        <p:spPr>
          <a:xfrm>
            <a:off x="9604589" y="4515431"/>
            <a:ext cx="447161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 defTabSz="771525" hangingPunct="0">
              <a:defRPr sz="2000">
                <a:solidFill>
                  <a:srgbClr val="FFFFFF"/>
                </a:solidFill>
              </a:defRPr>
            </a:pPr>
            <a:r>
              <a:rPr lang="zh-CN" altLang="en-US" sz="1000" kern="0" dirty="0">
                <a:solidFill>
                  <a:srgbClr val="FFFFFF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多模</a:t>
            </a:r>
          </a:p>
          <a:p>
            <a:pPr algn="ctr" defTabSz="771525" hangingPunct="0">
              <a:defRPr sz="2000">
                <a:solidFill>
                  <a:srgbClr val="FFFFFF"/>
                </a:solidFill>
              </a:defRPr>
            </a:pPr>
            <a:r>
              <a:rPr lang="zh-CN" altLang="en-US" sz="1000" kern="0" dirty="0">
                <a:solidFill>
                  <a:srgbClr val="FFFFFF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交互</a:t>
            </a:r>
          </a:p>
        </p:txBody>
      </p:sp>
      <p:sp>
        <p:nvSpPr>
          <p:cNvPr id="36" name="意图驱动">
            <a:extLst>
              <a:ext uri="{FF2B5EF4-FFF2-40B4-BE49-F238E27FC236}">
                <a16:creationId xmlns:a16="http://schemas.microsoft.com/office/drawing/2014/main" id="{0F711C4E-419D-64F7-B447-5EE9E5EF5BF0}"/>
              </a:ext>
            </a:extLst>
          </p:cNvPr>
          <p:cNvSpPr txBox="1"/>
          <p:nvPr/>
        </p:nvSpPr>
        <p:spPr>
          <a:xfrm>
            <a:off x="10232440" y="4594064"/>
            <a:ext cx="440811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情境感知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37" name="矩形 207">
            <a:extLst>
              <a:ext uri="{FF2B5EF4-FFF2-40B4-BE49-F238E27FC236}">
                <a16:creationId xmlns:a16="http://schemas.microsoft.com/office/drawing/2014/main" id="{C3906E0A-18D5-AF9C-66EB-1AB2A702C35E}"/>
              </a:ext>
            </a:extLst>
          </p:cNvPr>
          <p:cNvSpPr/>
          <p:nvPr/>
        </p:nvSpPr>
        <p:spPr>
          <a:xfrm>
            <a:off x="9116223" y="1726314"/>
            <a:ext cx="488366" cy="182624"/>
          </a:xfrm>
          <a:prstGeom prst="rect">
            <a:avLst/>
          </a:prstGeom>
          <a:solidFill>
            <a:srgbClr val="00BC70"/>
          </a:solidFill>
          <a:ln w="12700">
            <a:solidFill>
              <a:srgbClr val="535353"/>
            </a:solidFill>
          </a:ln>
        </p:spPr>
        <p:txBody>
          <a:bodyPr tIns="45720" bIns="45720" anchor="ctr"/>
          <a:lstStyle/>
          <a:p>
            <a:pPr algn="ctr" hangingPunct="0">
              <a:defRPr/>
            </a:pPr>
            <a:endParaRPr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41" name="矩形 211">
            <a:extLst>
              <a:ext uri="{FF2B5EF4-FFF2-40B4-BE49-F238E27FC236}">
                <a16:creationId xmlns:a16="http://schemas.microsoft.com/office/drawing/2014/main" id="{90151EC5-E117-57B5-528F-2713D2BF262A}"/>
              </a:ext>
            </a:extLst>
          </p:cNvPr>
          <p:cNvSpPr txBox="1"/>
          <p:nvPr/>
        </p:nvSpPr>
        <p:spPr>
          <a:xfrm>
            <a:off x="9737701" y="1724549"/>
            <a:ext cx="947695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 err="1">
                <a:latin typeface="OPPOSans L" pitchFamily="18" charset="-122"/>
                <a:ea typeface="OPPOSans L" pitchFamily="18" charset="-122"/>
                <a:cs typeface="OPPOSans L" pitchFamily="18" charset="-122"/>
                <a:sym typeface="OPPOSans-S-B"/>
              </a:rPr>
              <a:t>UPK独有功能</a:t>
            </a:r>
            <a:endParaRPr sz="1000" kern="0" dirty="0">
              <a:latin typeface="OPPOSans L" pitchFamily="18" charset="-122"/>
              <a:ea typeface="OPPOSans L" pitchFamily="18" charset="-122"/>
              <a:cs typeface="OPPOSans L" pitchFamily="18" charset="-122"/>
              <a:sym typeface="OPPOSans-S-B"/>
            </a:endParaRPr>
          </a:p>
        </p:txBody>
      </p:sp>
      <p:sp>
        <p:nvSpPr>
          <p:cNvPr id="45" name="服务市场">
            <a:extLst>
              <a:ext uri="{FF2B5EF4-FFF2-40B4-BE49-F238E27FC236}">
                <a16:creationId xmlns:a16="http://schemas.microsoft.com/office/drawing/2014/main" id="{865507B5-4547-420F-9930-75976821BD31}"/>
              </a:ext>
            </a:extLst>
          </p:cNvPr>
          <p:cNvSpPr txBox="1"/>
          <p:nvPr/>
        </p:nvSpPr>
        <p:spPr>
          <a:xfrm>
            <a:off x="4894614" y="2145933"/>
            <a:ext cx="56938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服务</a:t>
            </a: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库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48" name="CDN 服务器">
            <a:extLst>
              <a:ext uri="{FF2B5EF4-FFF2-40B4-BE49-F238E27FC236}">
                <a16:creationId xmlns:a16="http://schemas.microsoft.com/office/drawing/2014/main" id="{B8AA9435-0D0B-ABDD-B87A-8A43FFA61D4E}"/>
              </a:ext>
            </a:extLst>
          </p:cNvPr>
          <p:cNvSpPr txBox="1"/>
          <p:nvPr/>
        </p:nvSpPr>
        <p:spPr>
          <a:xfrm>
            <a:off x="8458958" y="2147709"/>
            <a:ext cx="954108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云端服务治理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49" name="服务接入">
            <a:extLst>
              <a:ext uri="{FF2B5EF4-FFF2-40B4-BE49-F238E27FC236}">
                <a16:creationId xmlns:a16="http://schemas.microsoft.com/office/drawing/2014/main" id="{9E06A873-70AE-3537-6169-93F8A7CBD9B5}"/>
              </a:ext>
            </a:extLst>
          </p:cNvPr>
          <p:cNvSpPr txBox="1"/>
          <p:nvPr/>
        </p:nvSpPr>
        <p:spPr>
          <a:xfrm>
            <a:off x="4987400" y="5922944"/>
            <a:ext cx="615554" cy="1846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543050">
              <a:defRPr sz="2400">
                <a:solidFill>
                  <a:srgbClr val="00BC70"/>
                </a:solidFill>
              </a:defRPr>
            </a:lvl1pPr>
          </a:lstStyle>
          <a:p>
            <a:pPr defTabSz="771525" hangingPunct="0">
              <a:defRPr/>
            </a:pPr>
            <a:r>
              <a:rPr sz="12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服务接入</a:t>
            </a:r>
            <a:endParaRPr sz="12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0" name="服务运行">
            <a:extLst>
              <a:ext uri="{FF2B5EF4-FFF2-40B4-BE49-F238E27FC236}">
                <a16:creationId xmlns:a16="http://schemas.microsoft.com/office/drawing/2014/main" id="{08F9BB52-51C6-2BD9-4352-23CBF6CE84D2}"/>
              </a:ext>
            </a:extLst>
          </p:cNvPr>
          <p:cNvSpPr txBox="1"/>
          <p:nvPr/>
        </p:nvSpPr>
        <p:spPr>
          <a:xfrm>
            <a:off x="8659785" y="5910696"/>
            <a:ext cx="615554" cy="1846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543050">
              <a:defRPr sz="2400">
                <a:solidFill>
                  <a:srgbClr val="00BC70"/>
                </a:solidFill>
              </a:defRPr>
            </a:lvl1pPr>
          </a:lstStyle>
          <a:p>
            <a:pPr defTabSz="771525" hangingPunct="0">
              <a:defRPr/>
            </a:pPr>
            <a:r>
              <a:rPr sz="12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服务</a:t>
            </a:r>
            <a:r>
              <a:rPr lang="zh-CN" altLang="en-US" sz="12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治理</a:t>
            </a:r>
            <a:endParaRPr sz="12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1" name="服务运行态管理">
            <a:extLst>
              <a:ext uri="{FF2B5EF4-FFF2-40B4-BE49-F238E27FC236}">
                <a16:creationId xmlns:a16="http://schemas.microsoft.com/office/drawing/2014/main" id="{63019EFE-7902-A71F-E1AD-1BA1DA1377AD}"/>
              </a:ext>
            </a:extLst>
          </p:cNvPr>
          <p:cNvSpPr txBox="1"/>
          <p:nvPr/>
        </p:nvSpPr>
        <p:spPr>
          <a:xfrm>
            <a:off x="7652620" y="4666272"/>
            <a:ext cx="82586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运行态管理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2" name="服务静态管理">
            <a:extLst>
              <a:ext uri="{FF2B5EF4-FFF2-40B4-BE49-F238E27FC236}">
                <a16:creationId xmlns:a16="http://schemas.microsoft.com/office/drawing/2014/main" id="{8EDB4A0D-FC84-34A3-C0F0-54FE3537ECDC}"/>
              </a:ext>
            </a:extLst>
          </p:cNvPr>
          <p:cNvSpPr txBox="1"/>
          <p:nvPr/>
        </p:nvSpPr>
        <p:spPr>
          <a:xfrm>
            <a:off x="7617074" y="3589854"/>
            <a:ext cx="954108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端侧服务治理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3" name="下载服务包">
            <a:extLst>
              <a:ext uri="{FF2B5EF4-FFF2-40B4-BE49-F238E27FC236}">
                <a16:creationId xmlns:a16="http://schemas.microsoft.com/office/drawing/2014/main" id="{76510272-61F4-AAC7-22E3-EF4DCDE48BAA}"/>
              </a:ext>
            </a:extLst>
          </p:cNvPr>
          <p:cNvSpPr txBox="1"/>
          <p:nvPr/>
        </p:nvSpPr>
        <p:spPr>
          <a:xfrm>
            <a:off x="8843706" y="3046678"/>
            <a:ext cx="82586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查询、流转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4" name="服务发布">
            <a:extLst>
              <a:ext uri="{FF2B5EF4-FFF2-40B4-BE49-F238E27FC236}">
                <a16:creationId xmlns:a16="http://schemas.microsoft.com/office/drawing/2014/main" id="{88C5DE0D-AB65-EB3E-FE92-E5CB92E4125E}"/>
              </a:ext>
            </a:extLst>
          </p:cNvPr>
          <p:cNvSpPr txBox="1"/>
          <p:nvPr/>
        </p:nvSpPr>
        <p:spPr>
          <a:xfrm>
            <a:off x="4314117" y="2998611"/>
            <a:ext cx="69762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10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服务发布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5" name="圆角矩形">
            <a:extLst>
              <a:ext uri="{FF2B5EF4-FFF2-40B4-BE49-F238E27FC236}">
                <a16:creationId xmlns:a16="http://schemas.microsoft.com/office/drawing/2014/main" id="{BB682690-E15E-F25D-2B8A-952545439516}"/>
              </a:ext>
            </a:extLst>
          </p:cNvPr>
          <p:cNvSpPr/>
          <p:nvPr/>
        </p:nvSpPr>
        <p:spPr>
          <a:xfrm>
            <a:off x="4718530" y="3693282"/>
            <a:ext cx="444501" cy="982088"/>
          </a:xfrm>
          <a:prstGeom prst="roundRect">
            <a:avLst>
              <a:gd name="adj" fmla="val 1142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6" name="圆角矩形">
            <a:extLst>
              <a:ext uri="{FF2B5EF4-FFF2-40B4-BE49-F238E27FC236}">
                <a16:creationId xmlns:a16="http://schemas.microsoft.com/office/drawing/2014/main" id="{D36562A7-569A-05DA-CF72-52D2123547F4}"/>
              </a:ext>
            </a:extLst>
          </p:cNvPr>
          <p:cNvSpPr/>
          <p:nvPr/>
        </p:nvSpPr>
        <p:spPr>
          <a:xfrm>
            <a:off x="5318465" y="3693282"/>
            <a:ext cx="444501" cy="982088"/>
          </a:xfrm>
          <a:prstGeom prst="roundRect">
            <a:avLst>
              <a:gd name="adj" fmla="val 1142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7" name="圆角矩形">
            <a:extLst>
              <a:ext uri="{FF2B5EF4-FFF2-40B4-BE49-F238E27FC236}">
                <a16:creationId xmlns:a16="http://schemas.microsoft.com/office/drawing/2014/main" id="{E292ABEF-A98D-E893-6F48-EAAE94864544}"/>
              </a:ext>
            </a:extLst>
          </p:cNvPr>
          <p:cNvSpPr/>
          <p:nvPr/>
        </p:nvSpPr>
        <p:spPr>
          <a:xfrm>
            <a:off x="4141305" y="2547475"/>
            <a:ext cx="93600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8" name="圆角矩形">
            <a:extLst>
              <a:ext uri="{FF2B5EF4-FFF2-40B4-BE49-F238E27FC236}">
                <a16:creationId xmlns:a16="http://schemas.microsoft.com/office/drawing/2014/main" id="{9449697A-9D24-24F8-C765-DD61F5AA906B}"/>
              </a:ext>
            </a:extLst>
          </p:cNvPr>
          <p:cNvSpPr/>
          <p:nvPr/>
        </p:nvSpPr>
        <p:spPr>
          <a:xfrm>
            <a:off x="5182668" y="2538211"/>
            <a:ext cx="93600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59" name="圆角矩形">
            <a:extLst>
              <a:ext uri="{FF2B5EF4-FFF2-40B4-BE49-F238E27FC236}">
                <a16:creationId xmlns:a16="http://schemas.microsoft.com/office/drawing/2014/main" id="{2090B2E7-8AA6-E210-D9BB-3C3B92294445}"/>
              </a:ext>
            </a:extLst>
          </p:cNvPr>
          <p:cNvSpPr/>
          <p:nvPr/>
        </p:nvSpPr>
        <p:spPr>
          <a:xfrm>
            <a:off x="7039634" y="3865165"/>
            <a:ext cx="2051839" cy="629999"/>
          </a:xfrm>
          <a:prstGeom prst="roundRect">
            <a:avLst>
              <a:gd name="adj" fmla="val 5173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60" name="发现">
            <a:extLst>
              <a:ext uri="{FF2B5EF4-FFF2-40B4-BE49-F238E27FC236}">
                <a16:creationId xmlns:a16="http://schemas.microsoft.com/office/drawing/2014/main" id="{B90EF6A6-B201-A067-02D7-6423616D6CC8}"/>
              </a:ext>
            </a:extLst>
          </p:cNvPr>
          <p:cNvSpPr/>
          <p:nvPr/>
        </p:nvSpPr>
        <p:spPr>
          <a:xfrm>
            <a:off x="7785945" y="4187472"/>
            <a:ext cx="559214" cy="256541"/>
          </a:xfrm>
          <a:prstGeom prst="roundRect">
            <a:avLst>
              <a:gd name="adj" fmla="val 19802"/>
            </a:avLst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800" kern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发现</a:t>
            </a:r>
          </a:p>
        </p:txBody>
      </p:sp>
      <p:sp>
        <p:nvSpPr>
          <p:cNvPr id="61" name="注册">
            <a:extLst>
              <a:ext uri="{FF2B5EF4-FFF2-40B4-BE49-F238E27FC236}">
                <a16:creationId xmlns:a16="http://schemas.microsoft.com/office/drawing/2014/main" id="{F88DBBCB-0C14-986C-7287-33A48542426D}"/>
              </a:ext>
            </a:extLst>
          </p:cNvPr>
          <p:cNvSpPr/>
          <p:nvPr/>
        </p:nvSpPr>
        <p:spPr>
          <a:xfrm>
            <a:off x="7173413" y="4187472"/>
            <a:ext cx="559214" cy="256541"/>
          </a:xfrm>
          <a:prstGeom prst="roundRect">
            <a:avLst>
              <a:gd name="adj" fmla="val 19802"/>
            </a:avLst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800" kern="0" dirty="0" err="1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注册</a:t>
            </a:r>
            <a:endParaRPr sz="8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63" name="包管理">
            <a:extLst>
              <a:ext uri="{FF2B5EF4-FFF2-40B4-BE49-F238E27FC236}">
                <a16:creationId xmlns:a16="http://schemas.microsoft.com/office/drawing/2014/main" id="{257757E0-EF80-2327-A677-F85D41B68444}"/>
              </a:ext>
            </a:extLst>
          </p:cNvPr>
          <p:cNvSpPr/>
          <p:nvPr/>
        </p:nvSpPr>
        <p:spPr>
          <a:xfrm>
            <a:off x="8398477" y="4187472"/>
            <a:ext cx="559214" cy="256541"/>
          </a:xfrm>
          <a:prstGeom prst="roundRect">
            <a:avLst>
              <a:gd name="adj" fmla="val 19802"/>
            </a:avLst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800" kern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包管理</a:t>
            </a:r>
          </a:p>
        </p:txBody>
      </p:sp>
      <p:sp>
        <p:nvSpPr>
          <p:cNvPr id="64" name="组装">
            <a:extLst>
              <a:ext uri="{FF2B5EF4-FFF2-40B4-BE49-F238E27FC236}">
                <a16:creationId xmlns:a16="http://schemas.microsoft.com/office/drawing/2014/main" id="{B4718890-AE06-2610-28E5-947833E18A80}"/>
              </a:ext>
            </a:extLst>
          </p:cNvPr>
          <p:cNvSpPr/>
          <p:nvPr/>
        </p:nvSpPr>
        <p:spPr>
          <a:xfrm>
            <a:off x="7785945" y="4928207"/>
            <a:ext cx="559214" cy="256541"/>
          </a:xfrm>
          <a:prstGeom prst="roundRect">
            <a:avLst>
              <a:gd name="adj" fmla="val 19802"/>
            </a:avLst>
          </a:prstGeom>
          <a:solidFill>
            <a:srgbClr val="00BC70"/>
          </a:solidFill>
          <a:ln w="12700">
            <a:solidFill>
              <a:srgbClr val="53535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FFFFFF"/>
                </a:solidFill>
              </a:defRPr>
            </a:lvl1pPr>
          </a:lstStyle>
          <a:p>
            <a:pPr defTabSz="771525" hangingPunct="0">
              <a:defRPr/>
            </a:pPr>
            <a:r>
              <a:rPr sz="800" kern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组装</a:t>
            </a:r>
          </a:p>
        </p:txBody>
      </p:sp>
      <p:sp>
        <p:nvSpPr>
          <p:cNvPr id="65" name="调用">
            <a:extLst>
              <a:ext uri="{FF2B5EF4-FFF2-40B4-BE49-F238E27FC236}">
                <a16:creationId xmlns:a16="http://schemas.microsoft.com/office/drawing/2014/main" id="{96527647-977C-C1B3-72C8-1C6B0C056FF2}"/>
              </a:ext>
            </a:extLst>
          </p:cNvPr>
          <p:cNvSpPr/>
          <p:nvPr/>
        </p:nvSpPr>
        <p:spPr>
          <a:xfrm>
            <a:off x="7173413" y="4928207"/>
            <a:ext cx="559214" cy="256541"/>
          </a:xfrm>
          <a:prstGeom prst="roundRect">
            <a:avLst>
              <a:gd name="adj" fmla="val 19802"/>
            </a:avLst>
          </a:prstGeom>
          <a:ln w="12700"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sz="800" kern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调用</a:t>
            </a:r>
          </a:p>
        </p:txBody>
      </p:sp>
      <p:sp>
        <p:nvSpPr>
          <p:cNvPr id="66" name="流转">
            <a:extLst>
              <a:ext uri="{FF2B5EF4-FFF2-40B4-BE49-F238E27FC236}">
                <a16:creationId xmlns:a16="http://schemas.microsoft.com/office/drawing/2014/main" id="{E36635F5-49BE-ABFC-15DF-69AD1637DBC6}"/>
              </a:ext>
            </a:extLst>
          </p:cNvPr>
          <p:cNvSpPr/>
          <p:nvPr/>
        </p:nvSpPr>
        <p:spPr>
          <a:xfrm>
            <a:off x="8398477" y="4928207"/>
            <a:ext cx="559214" cy="256541"/>
          </a:xfrm>
          <a:prstGeom prst="roundRect">
            <a:avLst>
              <a:gd name="adj" fmla="val 19802"/>
            </a:avLst>
          </a:prstGeom>
          <a:solidFill>
            <a:srgbClr val="00BC70"/>
          </a:solidFill>
          <a:ln w="12700">
            <a:solidFill>
              <a:srgbClr val="535353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 anchor="ctr"/>
          <a:lstStyle>
            <a:lvl1pPr algn="ctr" defTabSz="1543050">
              <a:defRPr sz="1600">
                <a:solidFill>
                  <a:srgbClr val="FFFFFF"/>
                </a:solidFill>
              </a:defRPr>
            </a:lvl1pPr>
          </a:lstStyle>
          <a:p>
            <a:pPr defTabSz="771525" hangingPunct="0">
              <a:defRPr/>
            </a:pPr>
            <a:r>
              <a:rPr sz="800" kern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流转</a:t>
            </a:r>
          </a:p>
        </p:txBody>
      </p:sp>
      <p:sp>
        <p:nvSpPr>
          <p:cNvPr id="67" name="圆角矩形">
            <a:extLst>
              <a:ext uri="{FF2B5EF4-FFF2-40B4-BE49-F238E27FC236}">
                <a16:creationId xmlns:a16="http://schemas.microsoft.com/office/drawing/2014/main" id="{75CAAEEC-F34C-C677-CB7B-8940F122B993}"/>
              </a:ext>
            </a:extLst>
          </p:cNvPr>
          <p:cNvSpPr/>
          <p:nvPr/>
        </p:nvSpPr>
        <p:spPr>
          <a:xfrm>
            <a:off x="7039634" y="4570998"/>
            <a:ext cx="2051839" cy="698509"/>
          </a:xfrm>
          <a:prstGeom prst="roundRect">
            <a:avLst>
              <a:gd name="adj" fmla="val 5903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68" name="圆角矩形">
            <a:extLst>
              <a:ext uri="{FF2B5EF4-FFF2-40B4-BE49-F238E27FC236}">
                <a16:creationId xmlns:a16="http://schemas.microsoft.com/office/drawing/2014/main" id="{BA8B651B-A84B-C07D-3C4F-50751A0E4774}"/>
              </a:ext>
            </a:extLst>
          </p:cNvPr>
          <p:cNvSpPr/>
          <p:nvPr/>
        </p:nvSpPr>
        <p:spPr>
          <a:xfrm>
            <a:off x="3938208" y="4901579"/>
            <a:ext cx="2474266" cy="860645"/>
          </a:xfrm>
          <a:prstGeom prst="roundRect">
            <a:avLst>
              <a:gd name="adj" fmla="val 590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 dirty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69" name="服务运行态管理">
            <a:extLst>
              <a:ext uri="{FF2B5EF4-FFF2-40B4-BE49-F238E27FC236}">
                <a16:creationId xmlns:a16="http://schemas.microsoft.com/office/drawing/2014/main" id="{5D55E912-3688-8CAD-935C-2FC53422B40F}"/>
              </a:ext>
            </a:extLst>
          </p:cNvPr>
          <p:cNvSpPr txBox="1"/>
          <p:nvPr/>
        </p:nvSpPr>
        <p:spPr>
          <a:xfrm>
            <a:off x="7708761" y="3922188"/>
            <a:ext cx="69762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静态管理</a:t>
            </a:r>
          </a:p>
        </p:txBody>
      </p:sp>
      <p:sp>
        <p:nvSpPr>
          <p:cNvPr id="70" name="服务静态管理">
            <a:extLst>
              <a:ext uri="{FF2B5EF4-FFF2-40B4-BE49-F238E27FC236}">
                <a16:creationId xmlns:a16="http://schemas.microsoft.com/office/drawing/2014/main" id="{A4B340A3-6EF9-D081-688E-6241A754E38E}"/>
              </a:ext>
            </a:extLst>
          </p:cNvPr>
          <p:cNvSpPr txBox="1"/>
          <p:nvPr/>
        </p:nvSpPr>
        <p:spPr>
          <a:xfrm>
            <a:off x="4777913" y="4933389"/>
            <a:ext cx="69762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接入工具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71" name="圆角矩形">
            <a:extLst>
              <a:ext uri="{FF2B5EF4-FFF2-40B4-BE49-F238E27FC236}">
                <a16:creationId xmlns:a16="http://schemas.microsoft.com/office/drawing/2014/main" id="{F99EBF82-E916-F230-D9B4-D5C04E4A2DCA}"/>
              </a:ext>
            </a:extLst>
          </p:cNvPr>
          <p:cNvSpPr/>
          <p:nvPr/>
        </p:nvSpPr>
        <p:spPr>
          <a:xfrm>
            <a:off x="4070694" y="5265140"/>
            <a:ext cx="707219" cy="358344"/>
          </a:xfrm>
          <a:prstGeom prst="roundRect">
            <a:avLst>
              <a:gd name="adj" fmla="val 5173"/>
            </a:avLst>
          </a:prstGeom>
          <a:ln w="12700">
            <a:solidFill>
              <a:schemeClr val="tx1"/>
            </a:solidFill>
          </a:ln>
        </p:spPr>
        <p:txBody>
          <a:bodyPr tIns="45720" bIns="45720" anchor="ctr"/>
          <a:lstStyle/>
          <a:p>
            <a:pPr algn="ctr" defTabSz="771525" hangingPunct="0">
              <a:defRPr sz="3000"/>
            </a:pPr>
            <a:r>
              <a:rPr lang="zh-CN" altLang="en-US" sz="1000" kern="0" dirty="0">
                <a:solidFill>
                  <a:srgbClr val="535353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开发者</a:t>
            </a:r>
            <a:r>
              <a:rPr lang="en-US" altLang="zh-CN" sz="1000" kern="0" dirty="0">
                <a:solidFill>
                  <a:srgbClr val="535353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IDE</a:t>
            </a:r>
            <a:endParaRPr sz="1000" kern="0" dirty="0">
              <a:solidFill>
                <a:srgbClr val="535353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72" name="圆角矩形">
            <a:extLst>
              <a:ext uri="{FF2B5EF4-FFF2-40B4-BE49-F238E27FC236}">
                <a16:creationId xmlns:a16="http://schemas.microsoft.com/office/drawing/2014/main" id="{20F95E5D-813B-DC7A-1303-BA5AB504E074}"/>
              </a:ext>
            </a:extLst>
          </p:cNvPr>
          <p:cNvSpPr/>
          <p:nvPr/>
        </p:nvSpPr>
        <p:spPr>
          <a:xfrm>
            <a:off x="4836824" y="5261475"/>
            <a:ext cx="707219" cy="358344"/>
          </a:xfrm>
          <a:prstGeom prst="roundRect">
            <a:avLst>
              <a:gd name="adj" fmla="val 5173"/>
            </a:avLst>
          </a:prstGeom>
          <a:ln w="12700">
            <a:solidFill>
              <a:schemeClr val="tx1"/>
            </a:solidFill>
          </a:ln>
        </p:spPr>
        <p:txBody>
          <a:bodyPr tIns="45720" bIns="45720" anchor="ctr"/>
          <a:lstStyle/>
          <a:p>
            <a:pPr algn="ctr" defTabSz="771525" hangingPunct="0">
              <a:defRPr sz="3000"/>
            </a:pPr>
            <a:r>
              <a:rPr lang="zh-CN" altLang="en-US" sz="1000" kern="0" dirty="0">
                <a:solidFill>
                  <a:srgbClr val="535353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编排工具</a:t>
            </a:r>
            <a:endParaRPr sz="1000" kern="0" dirty="0">
              <a:solidFill>
                <a:srgbClr val="535353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74" name="服务静态管理">
            <a:extLst>
              <a:ext uri="{FF2B5EF4-FFF2-40B4-BE49-F238E27FC236}">
                <a16:creationId xmlns:a16="http://schemas.microsoft.com/office/drawing/2014/main" id="{7AEDEE99-0771-F6B9-3447-A576A1849C10}"/>
              </a:ext>
            </a:extLst>
          </p:cNvPr>
          <p:cNvSpPr txBox="1"/>
          <p:nvPr/>
        </p:nvSpPr>
        <p:spPr>
          <a:xfrm>
            <a:off x="4827257" y="3419470"/>
            <a:ext cx="825867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多类型服务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75" name="APK">
            <a:extLst>
              <a:ext uri="{FF2B5EF4-FFF2-40B4-BE49-F238E27FC236}">
                <a16:creationId xmlns:a16="http://schemas.microsoft.com/office/drawing/2014/main" id="{15A2B718-18AF-4F9B-8F87-EA32EA97A7DC}"/>
              </a:ext>
            </a:extLst>
          </p:cNvPr>
          <p:cNvSpPr txBox="1"/>
          <p:nvPr/>
        </p:nvSpPr>
        <p:spPr>
          <a:xfrm>
            <a:off x="5849278" y="4048650"/>
            <a:ext cx="440811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en-US" altLang="zh-CN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…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76" name="圆角矩形">
            <a:extLst>
              <a:ext uri="{FF2B5EF4-FFF2-40B4-BE49-F238E27FC236}">
                <a16:creationId xmlns:a16="http://schemas.microsoft.com/office/drawing/2014/main" id="{81D686C8-D07B-89F7-5A8C-67CC3C344142}"/>
              </a:ext>
            </a:extLst>
          </p:cNvPr>
          <p:cNvSpPr/>
          <p:nvPr/>
        </p:nvSpPr>
        <p:spPr>
          <a:xfrm>
            <a:off x="5852908" y="3693282"/>
            <a:ext cx="444501" cy="982088"/>
          </a:xfrm>
          <a:prstGeom prst="roundRect">
            <a:avLst>
              <a:gd name="adj" fmla="val 1142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77" name="服务信息">
            <a:extLst>
              <a:ext uri="{FF2B5EF4-FFF2-40B4-BE49-F238E27FC236}">
                <a16:creationId xmlns:a16="http://schemas.microsoft.com/office/drawing/2014/main" id="{93D0B068-4D30-397B-6D72-BD71C51D84DE}"/>
              </a:ext>
            </a:extLst>
          </p:cNvPr>
          <p:cNvSpPr txBox="1"/>
          <p:nvPr/>
        </p:nvSpPr>
        <p:spPr>
          <a:xfrm>
            <a:off x="7363129" y="2556308"/>
            <a:ext cx="769976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静态管理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78" name="服务包">
            <a:extLst>
              <a:ext uri="{FF2B5EF4-FFF2-40B4-BE49-F238E27FC236}">
                <a16:creationId xmlns:a16="http://schemas.microsoft.com/office/drawing/2014/main" id="{179782DC-C581-F552-1DE2-53599F300B55}"/>
              </a:ext>
            </a:extLst>
          </p:cNvPr>
          <p:cNvSpPr txBox="1"/>
          <p:nvPr/>
        </p:nvSpPr>
        <p:spPr>
          <a:xfrm>
            <a:off x="8374587" y="2556683"/>
            <a:ext cx="873384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运行态管理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79" name="圆角矩形">
            <a:extLst>
              <a:ext uri="{FF2B5EF4-FFF2-40B4-BE49-F238E27FC236}">
                <a16:creationId xmlns:a16="http://schemas.microsoft.com/office/drawing/2014/main" id="{E5458DE0-B8B3-C48F-2C93-68BD17D5E0ED}"/>
              </a:ext>
            </a:extLst>
          </p:cNvPr>
          <p:cNvSpPr/>
          <p:nvPr/>
        </p:nvSpPr>
        <p:spPr>
          <a:xfrm>
            <a:off x="7285599" y="2547475"/>
            <a:ext cx="93600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80" name="圆角矩形">
            <a:extLst>
              <a:ext uri="{FF2B5EF4-FFF2-40B4-BE49-F238E27FC236}">
                <a16:creationId xmlns:a16="http://schemas.microsoft.com/office/drawing/2014/main" id="{7CD1A346-AA8F-83D9-B046-9D409B8DA8C1}"/>
              </a:ext>
            </a:extLst>
          </p:cNvPr>
          <p:cNvSpPr/>
          <p:nvPr/>
        </p:nvSpPr>
        <p:spPr>
          <a:xfrm>
            <a:off x="8374587" y="2538211"/>
            <a:ext cx="93600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endParaRPr sz="1500" kern="0">
              <a:solidFill>
                <a:srgbClr val="000000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81" name="圆角矩形">
            <a:extLst>
              <a:ext uri="{FF2B5EF4-FFF2-40B4-BE49-F238E27FC236}">
                <a16:creationId xmlns:a16="http://schemas.microsoft.com/office/drawing/2014/main" id="{A1FF25D0-C602-888B-1975-015CC33D4E75}"/>
              </a:ext>
            </a:extLst>
          </p:cNvPr>
          <p:cNvSpPr/>
          <p:nvPr/>
        </p:nvSpPr>
        <p:spPr>
          <a:xfrm>
            <a:off x="9431956" y="2538211"/>
            <a:ext cx="1034440" cy="244363"/>
          </a:xfrm>
          <a:prstGeom prst="roundRect">
            <a:avLst>
              <a:gd name="adj" fmla="val 20789"/>
            </a:avLst>
          </a:prstGeom>
          <a:ln w="12700">
            <a:solidFill>
              <a:schemeClr val="tx1"/>
            </a:solidFill>
          </a:ln>
        </p:spPr>
        <p:txBody>
          <a:bodyPr tIns="45720" bIns="45720"/>
          <a:lstStyle/>
          <a:p>
            <a:pPr algn="ctr" defTabSz="771525" hangingPunct="0">
              <a:defRPr sz="3000"/>
            </a:pPr>
            <a:r>
              <a:rPr lang="zh-CN" altLang="en-US" sz="1000" kern="0" dirty="0">
                <a:solidFill>
                  <a:srgbClr val="535353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云端运行引擎</a:t>
            </a:r>
            <a:endParaRPr sz="1000" kern="0" dirty="0">
              <a:solidFill>
                <a:srgbClr val="535353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82" name="圆角矩形">
            <a:extLst>
              <a:ext uri="{FF2B5EF4-FFF2-40B4-BE49-F238E27FC236}">
                <a16:creationId xmlns:a16="http://schemas.microsoft.com/office/drawing/2014/main" id="{9D279309-C591-8DC9-8739-6670D84D19B4}"/>
              </a:ext>
            </a:extLst>
          </p:cNvPr>
          <p:cNvSpPr/>
          <p:nvPr/>
        </p:nvSpPr>
        <p:spPr>
          <a:xfrm>
            <a:off x="7040961" y="5359653"/>
            <a:ext cx="2051839" cy="334834"/>
          </a:xfrm>
          <a:prstGeom prst="roundRect">
            <a:avLst>
              <a:gd name="adj" fmla="val 5903"/>
            </a:avLst>
          </a:prstGeom>
          <a:ln w="12700">
            <a:solidFill>
              <a:schemeClr val="tx1"/>
            </a:solidFill>
          </a:ln>
        </p:spPr>
        <p:txBody>
          <a:bodyPr tIns="45720" bIns="45720" anchor="ctr"/>
          <a:lstStyle/>
          <a:p>
            <a:pPr algn="ctr" defTabSz="771525" hangingPunct="0">
              <a:defRPr sz="3000"/>
            </a:pPr>
            <a:r>
              <a:rPr lang="zh-CN" altLang="en-US" sz="1000" kern="0" dirty="0">
                <a:solidFill>
                  <a:srgbClr val="535353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端侧运行引擎</a:t>
            </a:r>
            <a:endParaRPr sz="1000" kern="0" dirty="0">
              <a:solidFill>
                <a:srgbClr val="535353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83" name="文本框 188">
            <a:extLst>
              <a:ext uri="{FF2B5EF4-FFF2-40B4-BE49-F238E27FC236}">
                <a16:creationId xmlns:a16="http://schemas.microsoft.com/office/drawing/2014/main" id="{47A9C963-97BE-4A3B-9374-9BDA6E4B2743}"/>
              </a:ext>
            </a:extLst>
          </p:cNvPr>
          <p:cNvSpPr txBox="1"/>
          <p:nvPr/>
        </p:nvSpPr>
        <p:spPr>
          <a:xfrm>
            <a:off x="8967562" y="5071168"/>
            <a:ext cx="812149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使能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84" name="文本框 188">
            <a:extLst>
              <a:ext uri="{FF2B5EF4-FFF2-40B4-BE49-F238E27FC236}">
                <a16:creationId xmlns:a16="http://schemas.microsoft.com/office/drawing/2014/main" id="{9848EEF4-8B24-19A1-7883-DCB1E4F6B6FD}"/>
              </a:ext>
            </a:extLst>
          </p:cNvPr>
          <p:cNvSpPr txBox="1"/>
          <p:nvPr/>
        </p:nvSpPr>
        <p:spPr>
          <a:xfrm>
            <a:off x="6244855" y="2277241"/>
            <a:ext cx="812149" cy="246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71525" hangingPunct="0">
              <a:defRPr/>
            </a:pPr>
            <a:r>
              <a:rPr lang="zh-CN" altLang="en-US" sz="1000" kern="0" dirty="0"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同步</a:t>
            </a:r>
            <a:endParaRPr sz="1000" kern="0" dirty="0"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cxnSp>
        <p:nvCxnSpPr>
          <p:cNvPr id="85" name="直线箭头连接符 84">
            <a:extLst>
              <a:ext uri="{FF2B5EF4-FFF2-40B4-BE49-F238E27FC236}">
                <a16:creationId xmlns:a16="http://schemas.microsoft.com/office/drawing/2014/main" id="{35DA43E5-85FE-7ECE-B579-565C22B7C1A6}"/>
              </a:ext>
            </a:extLst>
          </p:cNvPr>
          <p:cNvCxnSpPr>
            <a:cxnSpLocks/>
          </p:cNvCxnSpPr>
          <p:nvPr/>
        </p:nvCxnSpPr>
        <p:spPr>
          <a:xfrm>
            <a:off x="6412474" y="2538006"/>
            <a:ext cx="458362" cy="0"/>
          </a:xfrm>
          <a:prstGeom prst="straightConnector1">
            <a:avLst/>
          </a:prstGeom>
          <a:ln w="19050">
            <a:solidFill>
              <a:srgbClr val="00BC7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线箭头连接符 85">
            <a:extLst>
              <a:ext uri="{FF2B5EF4-FFF2-40B4-BE49-F238E27FC236}">
                <a16:creationId xmlns:a16="http://schemas.microsoft.com/office/drawing/2014/main" id="{164DFB1B-997C-A8D0-0095-A76DE01CB30F}"/>
              </a:ext>
            </a:extLst>
          </p:cNvPr>
          <p:cNvCxnSpPr>
            <a:cxnSpLocks/>
          </p:cNvCxnSpPr>
          <p:nvPr/>
        </p:nvCxnSpPr>
        <p:spPr>
          <a:xfrm flipV="1">
            <a:off x="8874664" y="2899412"/>
            <a:ext cx="0" cy="615324"/>
          </a:xfrm>
          <a:prstGeom prst="straightConnector1">
            <a:avLst/>
          </a:prstGeom>
          <a:ln w="19050">
            <a:solidFill>
              <a:srgbClr val="00BC7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线箭头连接符 86">
            <a:extLst>
              <a:ext uri="{FF2B5EF4-FFF2-40B4-BE49-F238E27FC236}">
                <a16:creationId xmlns:a16="http://schemas.microsoft.com/office/drawing/2014/main" id="{8EBB5C78-A6A3-6F5C-4296-A487FBFBB933}"/>
              </a:ext>
            </a:extLst>
          </p:cNvPr>
          <p:cNvCxnSpPr>
            <a:cxnSpLocks/>
          </p:cNvCxnSpPr>
          <p:nvPr/>
        </p:nvCxnSpPr>
        <p:spPr>
          <a:xfrm>
            <a:off x="9171666" y="4928206"/>
            <a:ext cx="381988" cy="0"/>
          </a:xfrm>
          <a:prstGeom prst="straightConnector1">
            <a:avLst/>
          </a:prstGeom>
          <a:ln w="19050">
            <a:solidFill>
              <a:srgbClr val="00BC7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线箭头连接符 87">
            <a:extLst>
              <a:ext uri="{FF2B5EF4-FFF2-40B4-BE49-F238E27FC236}">
                <a16:creationId xmlns:a16="http://schemas.microsoft.com/office/drawing/2014/main" id="{9F139068-3DA6-185D-B58E-D377DDB8271E}"/>
              </a:ext>
            </a:extLst>
          </p:cNvPr>
          <p:cNvCxnSpPr>
            <a:cxnSpLocks/>
          </p:cNvCxnSpPr>
          <p:nvPr/>
        </p:nvCxnSpPr>
        <p:spPr>
          <a:xfrm>
            <a:off x="6412474" y="4528599"/>
            <a:ext cx="458362" cy="0"/>
          </a:xfrm>
          <a:prstGeom prst="straightConnector1">
            <a:avLst/>
          </a:prstGeom>
          <a:ln w="19050">
            <a:solidFill>
              <a:srgbClr val="00BC7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5A8A5F54-F267-6E80-601E-DA8C17B63CB8}"/>
              </a:ext>
            </a:extLst>
          </p:cNvPr>
          <p:cNvCxnSpPr>
            <a:cxnSpLocks/>
          </p:cNvCxnSpPr>
          <p:nvPr/>
        </p:nvCxnSpPr>
        <p:spPr>
          <a:xfrm flipV="1">
            <a:off x="5194790" y="2900157"/>
            <a:ext cx="0" cy="519312"/>
          </a:xfrm>
          <a:prstGeom prst="straightConnector1">
            <a:avLst/>
          </a:prstGeom>
          <a:ln w="19050">
            <a:solidFill>
              <a:srgbClr val="00BC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圆角矩形">
            <a:extLst>
              <a:ext uri="{FF2B5EF4-FFF2-40B4-BE49-F238E27FC236}">
                <a16:creationId xmlns:a16="http://schemas.microsoft.com/office/drawing/2014/main" id="{29CCE4D7-F62B-4899-823C-658831034044}"/>
              </a:ext>
            </a:extLst>
          </p:cNvPr>
          <p:cNvSpPr/>
          <p:nvPr/>
        </p:nvSpPr>
        <p:spPr>
          <a:xfrm>
            <a:off x="5602954" y="5261475"/>
            <a:ext cx="707219" cy="358344"/>
          </a:xfrm>
          <a:prstGeom prst="roundRect">
            <a:avLst>
              <a:gd name="adj" fmla="val 5173"/>
            </a:avLst>
          </a:prstGeom>
          <a:ln w="12700">
            <a:solidFill>
              <a:schemeClr val="tx1"/>
            </a:solidFill>
          </a:ln>
        </p:spPr>
        <p:txBody>
          <a:bodyPr tIns="45720" bIns="45720" anchor="ctr"/>
          <a:lstStyle/>
          <a:p>
            <a:pPr algn="ctr" defTabSz="771525" hangingPunct="0">
              <a:defRPr sz="3000"/>
            </a:pPr>
            <a:r>
              <a:rPr lang="en-US" altLang="zh-CN" sz="1000" kern="0" dirty="0">
                <a:solidFill>
                  <a:srgbClr val="535353"/>
                </a:solidFill>
                <a:latin typeface="OPPOSans R" pitchFamily="18" charset="-122"/>
                <a:ea typeface="OPPOSans R" pitchFamily="18" charset="-122"/>
                <a:cs typeface="OPPOSans R" pitchFamily="18" charset="-122"/>
                <a:sym typeface="OPPOSans-S-B"/>
              </a:rPr>
              <a:t>…</a:t>
            </a:r>
            <a:endParaRPr sz="1000" kern="0" dirty="0">
              <a:solidFill>
                <a:srgbClr val="535353"/>
              </a:solidFill>
              <a:latin typeface="OPPOSans R" pitchFamily="18" charset="-122"/>
              <a:ea typeface="OPPOSans R" pitchFamily="18" charset="-122"/>
              <a:cs typeface="OPPOSans R" pitchFamily="18" charset="-122"/>
              <a:sym typeface="OPPOSans-S-B"/>
            </a:endParaRPr>
          </a:p>
        </p:txBody>
      </p:sp>
      <p:sp>
        <p:nvSpPr>
          <p:cNvPr id="91" name="标题 1">
            <a:extLst>
              <a:ext uri="{FF2B5EF4-FFF2-40B4-BE49-F238E27FC236}">
                <a16:creationId xmlns:a16="http://schemas.microsoft.com/office/drawing/2014/main" id="{1D7FCB85-5D7C-403F-AE48-677DCE62CDA3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泛在服务系统的整体架构</a:t>
            </a:r>
          </a:p>
        </p:txBody>
      </p:sp>
      <p:sp>
        <p:nvSpPr>
          <p:cNvPr id="94" name="直接连接符 22">
            <a:extLst>
              <a:ext uri="{FF2B5EF4-FFF2-40B4-BE49-F238E27FC236}">
                <a16:creationId xmlns:a16="http://schemas.microsoft.com/office/drawing/2014/main" id="{808C327C-2488-4E6F-BCD8-F46CB945D611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060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圆角矩形 1">
            <a:extLst>
              <a:ext uri="{FF2B5EF4-FFF2-40B4-BE49-F238E27FC236}">
                <a16:creationId xmlns:a16="http://schemas.microsoft.com/office/drawing/2014/main" id="{FF370EA7-CE57-4133-BB3A-8F1FD8DF3C86}"/>
              </a:ext>
            </a:extLst>
          </p:cNvPr>
          <p:cNvSpPr/>
          <p:nvPr/>
        </p:nvSpPr>
        <p:spPr>
          <a:xfrm>
            <a:off x="553920" y="1285345"/>
            <a:ext cx="10330103" cy="4991863"/>
          </a:xfrm>
          <a:prstGeom prst="roundRect">
            <a:avLst>
              <a:gd name="adj" fmla="val 4229"/>
            </a:avLst>
          </a:prstGeom>
          <a:solidFill>
            <a:srgbClr val="F2F2F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4757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12BD2A63-D219-C292-FF64-BA8217CE14DF}"/>
              </a:ext>
            </a:extLst>
          </p:cNvPr>
          <p:cNvSpPr/>
          <p:nvPr/>
        </p:nvSpPr>
        <p:spPr>
          <a:xfrm>
            <a:off x="728974" y="1803389"/>
            <a:ext cx="5165725" cy="4231437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zh-CN" altLang="en-US" sz="1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设备</a:t>
            </a:r>
            <a:r>
              <a:rPr lang="en-US" altLang="zh-CN" sz="1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A</a:t>
            </a:r>
            <a:endParaRPr lang="zh-CN" altLang="en-US" sz="160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B" pitchFamily="18" charset="-122"/>
              <a:sym typeface="Helvetica Neue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20645C36-8D8E-C38F-14F5-AED538D7418E}"/>
              </a:ext>
            </a:extLst>
          </p:cNvPr>
          <p:cNvSpPr/>
          <p:nvPr/>
        </p:nvSpPr>
        <p:spPr>
          <a:xfrm>
            <a:off x="6196740" y="4793012"/>
            <a:ext cx="1518781" cy="854288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zh-CN" altLang="en-US" sz="1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设备</a:t>
            </a:r>
            <a:r>
              <a:rPr lang="en-US" altLang="zh-CN" sz="1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C</a:t>
            </a:r>
            <a:endParaRPr lang="zh-CN" altLang="en-US" sz="160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B" pitchFamily="18" charset="-122"/>
              <a:sym typeface="Helvetica Neue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9BC24919-2309-1CE9-5D2C-01D7B27752C8}"/>
              </a:ext>
            </a:extLst>
          </p:cNvPr>
          <p:cNvSpPr/>
          <p:nvPr/>
        </p:nvSpPr>
        <p:spPr>
          <a:xfrm>
            <a:off x="6207322" y="3038769"/>
            <a:ext cx="1508200" cy="1475465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zh-CN" altLang="en-US" sz="1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设备</a:t>
            </a:r>
            <a:r>
              <a:rPr lang="en-US" altLang="zh-CN" sz="1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B</a:t>
            </a:r>
            <a:endParaRPr lang="zh-CN" altLang="en-US" sz="160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B" pitchFamily="18" charset="-122"/>
              <a:sym typeface="Helvetica Neue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98B78FA0-5875-B2D2-919E-EC82A7062467}"/>
              </a:ext>
            </a:extLst>
          </p:cNvPr>
          <p:cNvSpPr/>
          <p:nvPr/>
        </p:nvSpPr>
        <p:spPr>
          <a:xfrm>
            <a:off x="1540709" y="2231036"/>
            <a:ext cx="1558767" cy="1051202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zh-CN" altLang="en-US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入口</a:t>
            </a: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A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B" pitchFamily="18" charset="-122"/>
              <a:sym typeface="Helvetica Neue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2960E1BF-2534-064A-8357-6DE500BA4E10}"/>
              </a:ext>
            </a:extLst>
          </p:cNvPr>
          <p:cNvSpPr/>
          <p:nvPr/>
        </p:nvSpPr>
        <p:spPr>
          <a:xfrm>
            <a:off x="3573546" y="2231038"/>
            <a:ext cx="1558767" cy="1051201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zh-CN" altLang="en-US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入口</a:t>
            </a: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B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B" pitchFamily="18" charset="-122"/>
              <a:sym typeface="Helvetica Neue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F6ACB801-96F0-8AD3-23EC-689F0F632427}"/>
              </a:ext>
            </a:extLst>
          </p:cNvPr>
          <p:cNvSpPr/>
          <p:nvPr/>
        </p:nvSpPr>
        <p:spPr>
          <a:xfrm>
            <a:off x="1540707" y="3683363"/>
            <a:ext cx="3591604" cy="1807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A7A7A7"/>
            </a:solidFill>
          </a:ln>
        </p:spPr>
        <p:txBody>
          <a:bodyPr tIns="45604" bIns="45604" anchor="t"/>
          <a:lstStyle/>
          <a:p>
            <a:pPr algn="ctr" defTabSz="769596" hangingPunct="0">
              <a:defRPr/>
            </a:pPr>
            <a:r>
              <a:rPr lang="en-US" altLang="zh-CN" sz="1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UMS</a:t>
            </a:r>
            <a:endParaRPr lang="zh-CN" altLang="en-US" sz="160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DC42B752-9466-D6D2-E5C5-01CC8E37DE50}"/>
              </a:ext>
            </a:extLst>
          </p:cNvPr>
          <p:cNvSpPr/>
          <p:nvPr/>
        </p:nvSpPr>
        <p:spPr>
          <a:xfrm>
            <a:off x="1777743" y="2914773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Runtime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E05FABF8-D5F9-5586-EF45-D938EFCCBA92}"/>
              </a:ext>
            </a:extLst>
          </p:cNvPr>
          <p:cNvSpPr/>
          <p:nvPr/>
        </p:nvSpPr>
        <p:spPr>
          <a:xfrm>
            <a:off x="3798986" y="2908766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Runtime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EEA44CA-0E7C-B6F2-1FB0-3E832D2DF4F4}"/>
              </a:ext>
            </a:extLst>
          </p:cNvPr>
          <p:cNvSpPr/>
          <p:nvPr/>
        </p:nvSpPr>
        <p:spPr>
          <a:xfrm>
            <a:off x="1777743" y="2552388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UPK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1A3FFE81-6EB0-C06B-E4A7-3A09DEEA1225}"/>
              </a:ext>
            </a:extLst>
          </p:cNvPr>
          <p:cNvSpPr/>
          <p:nvPr/>
        </p:nvSpPr>
        <p:spPr>
          <a:xfrm>
            <a:off x="3798986" y="2552387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UPK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3CBD7319-18F2-DB20-6E60-807E32CC070F}"/>
              </a:ext>
            </a:extLst>
          </p:cNvPr>
          <p:cNvSpPr/>
          <p:nvPr/>
        </p:nvSpPr>
        <p:spPr>
          <a:xfrm>
            <a:off x="6432761" y="4140652"/>
            <a:ext cx="1107886" cy="2585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UMS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A23A2978-4FE1-B4B5-9BF7-0EE8EDF10E77}"/>
              </a:ext>
            </a:extLst>
          </p:cNvPr>
          <p:cNvSpPr/>
          <p:nvPr/>
        </p:nvSpPr>
        <p:spPr>
          <a:xfrm>
            <a:off x="6432761" y="3824628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Runtime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3F6F0BDE-A952-DED6-8195-47B10E23D32F}"/>
              </a:ext>
            </a:extLst>
          </p:cNvPr>
          <p:cNvSpPr/>
          <p:nvPr/>
        </p:nvSpPr>
        <p:spPr>
          <a:xfrm>
            <a:off x="6432761" y="3513743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UPK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D9A7FFCF-5236-13FB-6AF3-9865CBBF5D21}"/>
              </a:ext>
            </a:extLst>
          </p:cNvPr>
          <p:cNvSpPr/>
          <p:nvPr/>
        </p:nvSpPr>
        <p:spPr>
          <a:xfrm>
            <a:off x="6439094" y="5246742"/>
            <a:ext cx="1107886" cy="258501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Runtime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102A8E1B-5798-0D34-7D5A-FBC26ECB4AAA}"/>
              </a:ext>
            </a:extLst>
          </p:cNvPr>
          <p:cNvSpPr/>
          <p:nvPr/>
        </p:nvSpPr>
        <p:spPr>
          <a:xfrm>
            <a:off x="4227841" y="4841792"/>
            <a:ext cx="779253" cy="5003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PIDL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"/>
            </a:endParaRPr>
          </a:p>
        </p:txBody>
      </p:sp>
      <p:cxnSp>
        <p:nvCxnSpPr>
          <p:cNvPr id="106" name="连接符: 肘形 28">
            <a:extLst>
              <a:ext uri="{FF2B5EF4-FFF2-40B4-BE49-F238E27FC236}">
                <a16:creationId xmlns:a16="http://schemas.microsoft.com/office/drawing/2014/main" id="{A99D680D-5AD8-D82B-4AB1-BC16974E0400}"/>
              </a:ext>
            </a:extLst>
          </p:cNvPr>
          <p:cNvCxnSpPr>
            <a:cxnSpLocks/>
          </p:cNvCxnSpPr>
          <p:nvPr/>
        </p:nvCxnSpPr>
        <p:spPr>
          <a:xfrm flipV="1">
            <a:off x="4995316" y="4269902"/>
            <a:ext cx="1383929" cy="904019"/>
          </a:xfrm>
          <a:prstGeom prst="bentConnector3">
            <a:avLst>
              <a:gd name="adj1" fmla="val 69245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7" name="连接符: 肘形 29">
            <a:extLst>
              <a:ext uri="{FF2B5EF4-FFF2-40B4-BE49-F238E27FC236}">
                <a16:creationId xmlns:a16="http://schemas.microsoft.com/office/drawing/2014/main" id="{3F84C3DF-9D65-D058-B499-DFF511850527}"/>
              </a:ext>
            </a:extLst>
          </p:cNvPr>
          <p:cNvCxnSpPr>
            <a:cxnSpLocks/>
          </p:cNvCxnSpPr>
          <p:nvPr/>
        </p:nvCxnSpPr>
        <p:spPr>
          <a:xfrm>
            <a:off x="5017342" y="5289484"/>
            <a:ext cx="1402752" cy="96725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8" name="连接符: 肘形 33">
            <a:extLst>
              <a:ext uri="{FF2B5EF4-FFF2-40B4-BE49-F238E27FC236}">
                <a16:creationId xmlns:a16="http://schemas.microsoft.com/office/drawing/2014/main" id="{14336DBA-81D1-C50A-74B8-D015597DD8D6}"/>
              </a:ext>
            </a:extLst>
          </p:cNvPr>
          <p:cNvCxnSpPr>
            <a:cxnSpLocks/>
            <a:stCxn id="103" idx="3"/>
            <a:endCxn id="100" idx="3"/>
          </p:cNvCxnSpPr>
          <p:nvPr/>
        </p:nvCxnSpPr>
        <p:spPr>
          <a:xfrm flipH="1" flipV="1">
            <a:off x="7540647" y="4269903"/>
            <a:ext cx="6333" cy="1106090"/>
          </a:xfrm>
          <a:prstGeom prst="bentConnector3">
            <a:avLst>
              <a:gd name="adj1" fmla="val -3609664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9" name="直接箭头连接符 47">
            <a:extLst>
              <a:ext uri="{FF2B5EF4-FFF2-40B4-BE49-F238E27FC236}">
                <a16:creationId xmlns:a16="http://schemas.microsoft.com/office/drawing/2014/main" id="{9825571D-1D7E-0FA1-D95E-D6F6FE63394F}"/>
              </a:ext>
            </a:extLst>
          </p:cNvPr>
          <p:cNvCxnSpPr>
            <a:cxnSpLocks/>
            <a:stCxn id="96" idx="2"/>
          </p:cNvCxnSpPr>
          <p:nvPr/>
        </p:nvCxnSpPr>
        <p:spPr>
          <a:xfrm>
            <a:off x="2331686" y="3173274"/>
            <a:ext cx="0" cy="894822"/>
          </a:xfrm>
          <a:prstGeom prst="straightConnector1">
            <a:avLst/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0" name="直接箭头连接符 49">
            <a:extLst>
              <a:ext uri="{FF2B5EF4-FFF2-40B4-BE49-F238E27FC236}">
                <a16:creationId xmlns:a16="http://schemas.microsoft.com/office/drawing/2014/main" id="{E154E1C4-9485-C515-5E06-E158173FC0B0}"/>
              </a:ext>
            </a:extLst>
          </p:cNvPr>
          <p:cNvCxnSpPr>
            <a:cxnSpLocks/>
          </p:cNvCxnSpPr>
          <p:nvPr/>
        </p:nvCxnSpPr>
        <p:spPr>
          <a:xfrm>
            <a:off x="4226083" y="3141363"/>
            <a:ext cx="0" cy="900830"/>
          </a:xfrm>
          <a:prstGeom prst="straightConnector1">
            <a:avLst/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1" name="矩形 110">
            <a:extLst>
              <a:ext uri="{FF2B5EF4-FFF2-40B4-BE49-F238E27FC236}">
                <a16:creationId xmlns:a16="http://schemas.microsoft.com/office/drawing/2014/main" id="{74BFA42A-7B4C-13DB-5B1A-D0699CFE9FC3}"/>
              </a:ext>
            </a:extLst>
          </p:cNvPr>
          <p:cNvSpPr/>
          <p:nvPr/>
        </p:nvSpPr>
        <p:spPr>
          <a:xfrm>
            <a:off x="6204638" y="1803389"/>
            <a:ext cx="1508201" cy="953961"/>
          </a:xfrm>
          <a:prstGeom prst="rect">
            <a:avLst/>
          </a:prstGeom>
          <a:noFill/>
          <a:ln w="9525" cap="flat" cmpd="sng" algn="ctr">
            <a:solidFill>
              <a:srgbClr val="2F645B"/>
            </a:solidFill>
            <a:prstDash val="solid"/>
          </a:ln>
          <a:effectLst/>
        </p:spPr>
        <p:txBody>
          <a:bodyPr rtlCol="0" anchor="t"/>
          <a:lstStyle/>
          <a:p>
            <a:pPr algn="ctr" defTabSz="912114">
              <a:defRPr/>
            </a:pPr>
            <a:r>
              <a:rPr lang="zh-CN" altLang="en-US" sz="160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B" pitchFamily="18" charset="-122"/>
                <a:sym typeface="Helvetica Neue"/>
              </a:rPr>
              <a:t>云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C977BA35-0AAE-5300-EB4A-0D61B811ACC5}"/>
              </a:ext>
            </a:extLst>
          </p:cNvPr>
          <p:cNvSpPr/>
          <p:nvPr/>
        </p:nvSpPr>
        <p:spPr>
          <a:xfrm>
            <a:off x="1777743" y="4075697"/>
            <a:ext cx="3229350" cy="393523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Shadow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cxnSp>
        <p:nvCxnSpPr>
          <p:cNvPr id="113" name="连接符: 肘形 60">
            <a:extLst>
              <a:ext uri="{FF2B5EF4-FFF2-40B4-BE49-F238E27FC236}">
                <a16:creationId xmlns:a16="http://schemas.microsoft.com/office/drawing/2014/main" id="{F43764F3-6FF8-36F4-A9BD-63B294A18DE2}"/>
              </a:ext>
            </a:extLst>
          </p:cNvPr>
          <p:cNvCxnSpPr>
            <a:cxnSpLocks/>
          </p:cNvCxnSpPr>
          <p:nvPr/>
        </p:nvCxnSpPr>
        <p:spPr>
          <a:xfrm flipV="1">
            <a:off x="4998206" y="2347092"/>
            <a:ext cx="1422984" cy="2691808"/>
          </a:xfrm>
          <a:prstGeom prst="bentConnector3">
            <a:avLst>
              <a:gd name="adj1" fmla="val 56239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矩形 113">
            <a:extLst>
              <a:ext uri="{FF2B5EF4-FFF2-40B4-BE49-F238E27FC236}">
                <a16:creationId xmlns:a16="http://schemas.microsoft.com/office/drawing/2014/main" id="{42910D82-D866-E102-6559-C5708FD3032C}"/>
              </a:ext>
            </a:extLst>
          </p:cNvPr>
          <p:cNvSpPr/>
          <p:nvPr/>
        </p:nvSpPr>
        <p:spPr>
          <a:xfrm>
            <a:off x="6430078" y="2280369"/>
            <a:ext cx="1107886" cy="239582"/>
          </a:xfrm>
          <a:prstGeom prst="rect">
            <a:avLst/>
          </a:prstGeom>
          <a:solidFill>
            <a:srgbClr val="00B050"/>
          </a:solidFill>
          <a:ln w="12700">
            <a:solidFill>
              <a:srgbClr val="A7A7A7"/>
            </a:solidFill>
          </a:ln>
        </p:spPr>
        <p:txBody>
          <a:bodyPr tIns="45604" bIns="45604" anchor="ctr"/>
          <a:lstStyle/>
          <a:p>
            <a:pPr algn="ctr" defTabSz="769596" hangingPunct="0"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OPPOSans R" panose="00020600040101010101" pitchFamily="18" charset="-122"/>
                <a:ea typeface="OPPOSans R" panose="00020600040101010101" pitchFamily="18" charset="-122"/>
                <a:sym typeface="Helvetica Neue"/>
              </a:rPr>
              <a:t>Shadow</a:t>
            </a:r>
            <a:endParaRPr lang="zh-CN" altLang="en-US" sz="1050" kern="0" dirty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sym typeface="Helvetica Neue"/>
            </a:endParaRPr>
          </a:p>
        </p:txBody>
      </p:sp>
      <p:cxnSp>
        <p:nvCxnSpPr>
          <p:cNvPr id="115" name="连接符: 肘形 78">
            <a:extLst>
              <a:ext uri="{FF2B5EF4-FFF2-40B4-BE49-F238E27FC236}">
                <a16:creationId xmlns:a16="http://schemas.microsoft.com/office/drawing/2014/main" id="{2BDC5DAB-1B46-2B27-19E9-8953AA522E0C}"/>
              </a:ext>
            </a:extLst>
          </p:cNvPr>
          <p:cNvCxnSpPr>
            <a:cxnSpLocks/>
            <a:stCxn id="105" idx="0"/>
            <a:endCxn id="112" idx="2"/>
          </p:cNvCxnSpPr>
          <p:nvPr/>
        </p:nvCxnSpPr>
        <p:spPr>
          <a:xfrm rot="16200000" flipV="1">
            <a:off x="3818657" y="4042981"/>
            <a:ext cx="372572" cy="1225050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chemeClr val="tx1">
                <a:lumMod val="50000"/>
                <a:lumOff val="50000"/>
              </a:schemeClr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矩形 207">
            <a:extLst>
              <a:ext uri="{FF2B5EF4-FFF2-40B4-BE49-F238E27FC236}">
                <a16:creationId xmlns:a16="http://schemas.microsoft.com/office/drawing/2014/main" id="{78543C97-2BE9-B5D9-FDEE-EAC2FABADEF9}"/>
              </a:ext>
            </a:extLst>
          </p:cNvPr>
          <p:cNvSpPr/>
          <p:nvPr/>
        </p:nvSpPr>
        <p:spPr>
          <a:xfrm>
            <a:off x="9108685" y="1487590"/>
            <a:ext cx="487122" cy="158573"/>
          </a:xfrm>
          <a:prstGeom prst="rect">
            <a:avLst/>
          </a:prstGeom>
          <a:solidFill>
            <a:srgbClr val="00BC70"/>
          </a:solidFill>
          <a:ln w="12700">
            <a:solidFill>
              <a:srgbClr val="535353"/>
            </a:solidFill>
          </a:ln>
        </p:spPr>
        <p:txBody>
          <a:bodyPr tIns="45604" bIns="45604" anchor="ctr"/>
          <a:lstStyle/>
          <a:p>
            <a:pPr algn="ctr" defTabSz="912114" hangingPunct="0">
              <a:defRPr/>
            </a:pPr>
            <a:endParaRPr sz="1050" kern="0">
              <a:solidFill>
                <a:srgbClr val="000000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POSans-S-B"/>
            </a:endParaRPr>
          </a:p>
        </p:txBody>
      </p:sp>
      <p:sp>
        <p:nvSpPr>
          <p:cNvPr id="117" name="矩形 211">
            <a:extLst>
              <a:ext uri="{FF2B5EF4-FFF2-40B4-BE49-F238E27FC236}">
                <a16:creationId xmlns:a16="http://schemas.microsoft.com/office/drawing/2014/main" id="{65603EA6-FBB8-B0B2-6174-ED0EBD95D962}"/>
              </a:ext>
            </a:extLst>
          </p:cNvPr>
          <p:cNvSpPr txBox="1"/>
          <p:nvPr/>
        </p:nvSpPr>
        <p:spPr>
          <a:xfrm>
            <a:off x="9595807" y="1444044"/>
            <a:ext cx="1128418" cy="253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604" bIns="45604">
            <a:spAutoFit/>
          </a:bodyPr>
          <a:lstStyle>
            <a:lvl1pPr algn="ctr" defTabSz="1543050">
              <a:defRPr sz="2000">
                <a:solidFill>
                  <a:srgbClr val="535353"/>
                </a:solidFill>
              </a:defRPr>
            </a:lvl1pPr>
          </a:lstStyle>
          <a:p>
            <a:pPr defTabSz="769596" hangingPunct="0">
              <a:defRPr/>
            </a:pPr>
            <a:r>
              <a:rPr sz="1050" kern="0" dirty="0" err="1"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OPPOSans-S-B"/>
              </a:rPr>
              <a:t>UPK独有功能</a:t>
            </a:r>
            <a:endParaRPr sz="1050" kern="0" dirty="0"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OPPOSans-S-B"/>
            </a:endParaRPr>
          </a:p>
        </p:txBody>
      </p:sp>
      <p:sp>
        <p:nvSpPr>
          <p:cNvPr id="34" name="直接连接符 22">
            <a:extLst>
              <a:ext uri="{FF2B5EF4-FFF2-40B4-BE49-F238E27FC236}">
                <a16:creationId xmlns:a16="http://schemas.microsoft.com/office/drawing/2014/main" id="{3323A3C2-F131-4C27-8E9D-93EC495A171A}"/>
              </a:ext>
            </a:extLst>
          </p:cNvPr>
          <p:cNvSpPr/>
          <p:nvPr/>
        </p:nvSpPr>
        <p:spPr>
          <a:xfrm flipV="1">
            <a:off x="553920" y="1127934"/>
            <a:ext cx="10330103" cy="15354"/>
          </a:xfrm>
          <a:prstGeom prst="line">
            <a:avLst/>
          </a:prstGeom>
          <a:ln w="38100">
            <a:solidFill>
              <a:srgbClr val="36855F"/>
            </a:solidFill>
          </a:ln>
        </p:spPr>
        <p:txBody>
          <a:bodyPr lIns="45718" tIns="45718" rIns="45718" bIns="45718"/>
          <a:lstStyle/>
          <a:p>
            <a:endParaRPr sz="1050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990B530E-DF22-46A1-B514-621EA83167C7}"/>
              </a:ext>
            </a:extLst>
          </p:cNvPr>
          <p:cNvSpPr txBox="1">
            <a:spLocks/>
          </p:cNvSpPr>
          <p:nvPr/>
        </p:nvSpPr>
        <p:spPr>
          <a:xfrm>
            <a:off x="553920" y="491711"/>
            <a:ext cx="105156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10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OPPOSans M" panose="00020600040101010101" pitchFamily="18" charset="-122"/>
                <a:ea typeface="OPPOSans M" panose="00020600040101010101" pitchFamily="18" charset="-122"/>
              </a:rPr>
              <a:t>泛在服务系统的运行视图</a:t>
            </a:r>
          </a:p>
        </p:txBody>
      </p:sp>
      <p:sp>
        <p:nvSpPr>
          <p:cNvPr id="54" name="圆角矩形 46">
            <a:extLst>
              <a:ext uri="{FF2B5EF4-FFF2-40B4-BE49-F238E27FC236}">
                <a16:creationId xmlns:a16="http://schemas.microsoft.com/office/drawing/2014/main" id="{CC4E8125-6CB0-4D76-B467-402C60F88036}"/>
              </a:ext>
            </a:extLst>
          </p:cNvPr>
          <p:cNvSpPr/>
          <p:nvPr/>
        </p:nvSpPr>
        <p:spPr>
          <a:xfrm>
            <a:off x="7847637" y="4658940"/>
            <a:ext cx="2965365" cy="1434104"/>
          </a:xfrm>
          <a:prstGeom prst="roundRect">
            <a:avLst>
              <a:gd name="adj" fmla="val 4039"/>
            </a:avLst>
          </a:prstGeom>
          <a:solidFill>
            <a:schemeClr val="bg1"/>
          </a:solidFill>
          <a:ln>
            <a:noFill/>
          </a:ln>
          <a:effectLst>
            <a:outerShdw blurRad="50800" dist="38100" sx="101000" sy="101000" algn="l" rotWithShape="0">
              <a:schemeClr val="bg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kumimoji="1" lang="zh-CN" altLang="en-US" sz="1050">
              <a:solidFill>
                <a:prstClr val="white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06CB6621-BBE5-203C-EC26-E57CC31816DE}"/>
              </a:ext>
            </a:extLst>
          </p:cNvPr>
          <p:cNvSpPr txBox="1"/>
          <p:nvPr/>
        </p:nvSpPr>
        <p:spPr>
          <a:xfrm>
            <a:off x="7892631" y="4955533"/>
            <a:ext cx="3494260" cy="794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1" tIns="50671" rIns="50671" bIns="50671" numCol="1" spcCol="38100" rtlCol="0" anchor="ctr">
            <a:spAutoFit/>
          </a:bodyPr>
          <a:lstStyle/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UPK</a:t>
            </a:r>
            <a:r>
              <a:rPr lang="zh-CN" altLang="en-US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：</a:t>
            </a: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 Ubiquitous Package</a:t>
            </a:r>
          </a:p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UMS</a:t>
            </a:r>
            <a:r>
              <a:rPr lang="zh-CN" altLang="en-US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： </a:t>
            </a: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Ubiquitous Manager System</a:t>
            </a:r>
            <a:endParaRPr lang="en-US" altLang="zh-CN" sz="900" dirty="0">
              <a:solidFill>
                <a:srgbClr val="5E5E5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"/>
            </a:endParaRPr>
          </a:p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PIDL</a:t>
            </a:r>
            <a:r>
              <a:rPr lang="zh-CN" altLang="en-US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： </a:t>
            </a: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Pantanal </a:t>
            </a: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Interface Definition Language</a:t>
            </a:r>
            <a:endParaRPr lang="en-US" altLang="zh-CN" sz="900" dirty="0">
              <a:solidFill>
                <a:srgbClr val="5E5E5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"/>
            </a:endParaRPr>
          </a:p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Runtime</a:t>
            </a:r>
            <a:r>
              <a:rPr lang="zh-CN" altLang="en-US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：</a:t>
            </a: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 Ubiquitous Package Runtime</a:t>
            </a:r>
            <a:endParaRPr lang="en-US" altLang="zh-CN" sz="900" dirty="0">
              <a:solidFill>
                <a:srgbClr val="5E5E5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"/>
            </a:endParaRPr>
          </a:p>
          <a:p>
            <a:pPr defTabSz="2432242" hangingPunct="0">
              <a:defRPr/>
            </a:pP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Shadow</a:t>
            </a:r>
            <a:r>
              <a:rPr lang="zh-CN" altLang="en-US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：</a:t>
            </a: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  <a:sym typeface="Helvetica Neue"/>
              </a:rPr>
              <a:t> </a:t>
            </a:r>
            <a:r>
              <a:rPr lang="en-US" altLang="zh-CN" sz="900" dirty="0">
                <a:solidFill>
                  <a:srgbClr val="5E5E5E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L" pitchFamily="18" charset="-122"/>
              </a:rPr>
              <a:t>Ubiquitous Package Data</a:t>
            </a:r>
            <a:endParaRPr lang="en-US" altLang="zh-CN" sz="900" dirty="0">
              <a:solidFill>
                <a:srgbClr val="5E5E5E"/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L" pitchFamily="18" charset="-12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1621820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0925F"/>
        </a:solidFill>
        <a:ln w="9525">
          <a:solidFill>
            <a:schemeClr val="bg1"/>
          </a:solidFill>
        </a:ln>
      </a:spPr>
      <a:bodyPr/>
      <a:lstStyle>
        <a:defPPr algn="ctr">
          <a:defRPr sz="1450" b="1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3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5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 dirty="0" smtClean="0">
            <a:ln>
              <a:noFill/>
            </a:ln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 白底">
  <a:themeElements>
    <a:clrScheme name="OPPO色彩系统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46937"/>
      </a:accent1>
      <a:accent2>
        <a:srgbClr val="C9C9C8"/>
      </a:accent2>
      <a:accent3>
        <a:srgbClr val="2DC84D"/>
      </a:accent3>
      <a:accent4>
        <a:srgbClr val="FAFAFA"/>
      </a:accent4>
      <a:accent5>
        <a:srgbClr val="046937"/>
      </a:accent5>
      <a:accent6>
        <a:srgbClr val="C9C9C8"/>
      </a:accent6>
      <a:hlink>
        <a:srgbClr val="2DC84D"/>
      </a:hlink>
      <a:folHlink>
        <a:srgbClr val="2DC84D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6274</TotalTime>
  <Words>941</Words>
  <Application>Microsoft Macintosh PowerPoint</Application>
  <PresentationFormat>自定义</PresentationFormat>
  <Paragraphs>277</Paragraphs>
  <Slides>20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20</vt:i4>
      </vt:variant>
    </vt:vector>
  </HeadingPairs>
  <TitlesOfParts>
    <vt:vector size="53" baseType="lpstr">
      <vt:lpstr>阿里巴巴普惠体 L</vt:lpstr>
      <vt:lpstr>等线</vt:lpstr>
      <vt:lpstr>方正兰亭纤黑简体</vt:lpstr>
      <vt:lpstr>方正兰亭中粗黑_GBK</vt:lpstr>
      <vt:lpstr>方正兰亭中粗黑简体</vt:lpstr>
      <vt:lpstr>方正兰亭准黑简体</vt:lpstr>
      <vt:lpstr>黑体</vt:lpstr>
      <vt:lpstr>微软雅黑</vt:lpstr>
      <vt:lpstr>字魂105号-简雅黑</vt:lpstr>
      <vt:lpstr>OPPOSans B</vt:lpstr>
      <vt:lpstr>OPPOSans L</vt:lpstr>
      <vt:lpstr>OPPOSans M</vt:lpstr>
      <vt:lpstr>OPPOSans R</vt:lpstr>
      <vt:lpstr>OPPOSans-S M</vt:lpstr>
      <vt:lpstr>OPPOSans-S R</vt:lpstr>
      <vt:lpstr>Arial</vt:lpstr>
      <vt:lpstr>Calibri</vt:lpstr>
      <vt:lpstr>Calibri Light</vt:lpstr>
      <vt:lpstr>Helvetica Neue Medium</vt:lpstr>
      <vt:lpstr>Myriad Pro</vt:lpstr>
      <vt:lpstr>Myriad Pro Light</vt:lpstr>
      <vt:lpstr>Segoe UI</vt:lpstr>
      <vt:lpstr>Wingdings</vt:lpstr>
      <vt:lpstr>White 白底</vt:lpstr>
      <vt:lpstr>12_White 白底</vt:lpstr>
      <vt:lpstr>13_White 白底</vt:lpstr>
      <vt:lpstr>Office 主题​​</vt:lpstr>
      <vt:lpstr>14_White 白底</vt:lpstr>
      <vt:lpstr>15_White 白底</vt:lpstr>
      <vt:lpstr>1_White 白底</vt:lpstr>
      <vt:lpstr>1_Office 主题​​</vt:lpstr>
      <vt:lpstr>2_Office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雷政琨</dc:creator>
  <cp:lastModifiedBy>梅雪琦(Marilla)</cp:lastModifiedBy>
  <cp:revision>60</cp:revision>
  <dcterms:modified xsi:type="dcterms:W3CDTF">2023-08-29T10:22:14Z</dcterms:modified>
</cp:coreProperties>
</file>